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71" r:id="rId4"/>
    <p:sldId id="258" r:id="rId5"/>
    <p:sldId id="285" r:id="rId6"/>
    <p:sldId id="286" r:id="rId7"/>
    <p:sldId id="289" r:id="rId8"/>
    <p:sldId id="272" r:id="rId9"/>
    <p:sldId id="273" r:id="rId10"/>
    <p:sldId id="259" r:id="rId11"/>
    <p:sldId id="261" r:id="rId12"/>
    <p:sldId id="260" r:id="rId13"/>
    <p:sldId id="274" r:id="rId14"/>
    <p:sldId id="262" r:id="rId15"/>
    <p:sldId id="275" r:id="rId16"/>
    <p:sldId id="263" r:id="rId17"/>
    <p:sldId id="276" r:id="rId18"/>
    <p:sldId id="264" r:id="rId19"/>
    <p:sldId id="290" r:id="rId20"/>
    <p:sldId id="291" r:id="rId21"/>
    <p:sldId id="292" r:id="rId22"/>
    <p:sldId id="293" r:id="rId23"/>
    <p:sldId id="265" r:id="rId24"/>
    <p:sldId id="277" r:id="rId25"/>
    <p:sldId id="281" r:id="rId26"/>
    <p:sldId id="266" r:id="rId27"/>
    <p:sldId id="278" r:id="rId28"/>
    <p:sldId id="279" r:id="rId29"/>
    <p:sldId id="280" r:id="rId30"/>
    <p:sldId id="268" r:id="rId31"/>
    <p:sldId id="270" r:id="rId32"/>
    <p:sldId id="283" r:id="rId33"/>
    <p:sldId id="284" r:id="rId34"/>
    <p:sldId id="282" r:id="rId35"/>
    <p:sldId id="287" r:id="rId36"/>
    <p:sldId id="288"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17" autoAdjust="0"/>
  </p:normalViewPr>
  <p:slideViewPr>
    <p:cSldViewPr snapToGrid="0">
      <p:cViewPr varScale="1">
        <p:scale>
          <a:sx n="122" d="100"/>
          <a:sy n="122" d="100"/>
        </p:scale>
        <p:origin x="108" y="9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Liccardi" userId="12f146fe-f5a6-49a1-9eba-e1e2cc91e37c" providerId="ADAL" clId="{D86F408A-FE8A-41A2-9174-9560DD5FCFCE}"/>
    <pc:docChg chg="custSel modSld">
      <pc:chgData name="Antonio Liccardi" userId="12f146fe-f5a6-49a1-9eba-e1e2cc91e37c" providerId="ADAL" clId="{D86F408A-FE8A-41A2-9174-9560DD5FCFCE}" dt="2022-04-04T14:09:54.068" v="51" actId="478"/>
      <pc:docMkLst>
        <pc:docMk/>
      </pc:docMkLst>
      <pc:sldChg chg="modSp mod">
        <pc:chgData name="Antonio Liccardi" userId="12f146fe-f5a6-49a1-9eba-e1e2cc91e37c" providerId="ADAL" clId="{D86F408A-FE8A-41A2-9174-9560DD5FCFCE}" dt="2022-04-04T13:25:34.488" v="8" actId="20577"/>
        <pc:sldMkLst>
          <pc:docMk/>
          <pc:sldMk cId="1799371252" sldId="257"/>
        </pc:sldMkLst>
        <pc:spChg chg="mod">
          <ac:chgData name="Antonio Liccardi" userId="12f146fe-f5a6-49a1-9eba-e1e2cc91e37c" providerId="ADAL" clId="{D86F408A-FE8A-41A2-9174-9560DD5FCFCE}" dt="2022-04-04T13:25:34.488" v="8" actId="20577"/>
          <ac:spMkLst>
            <pc:docMk/>
            <pc:sldMk cId="1799371252" sldId="257"/>
            <ac:spMk id="3" creationId="{AE36E12E-EF0B-4489-8D6B-08DC3EC6027C}"/>
          </ac:spMkLst>
        </pc:spChg>
      </pc:sldChg>
      <pc:sldChg chg="delSp mod">
        <pc:chgData name="Antonio Liccardi" userId="12f146fe-f5a6-49a1-9eba-e1e2cc91e37c" providerId="ADAL" clId="{D86F408A-FE8A-41A2-9174-9560DD5FCFCE}" dt="2022-04-04T13:26:27.274" v="13" actId="478"/>
        <pc:sldMkLst>
          <pc:docMk/>
          <pc:sldMk cId="2396273594" sldId="258"/>
        </pc:sldMkLst>
        <pc:spChg chg="del">
          <ac:chgData name="Antonio Liccardi" userId="12f146fe-f5a6-49a1-9eba-e1e2cc91e37c" providerId="ADAL" clId="{D86F408A-FE8A-41A2-9174-9560DD5FCFCE}" dt="2022-04-04T13:26:27.274" v="13" actId="478"/>
          <ac:spMkLst>
            <pc:docMk/>
            <pc:sldMk cId="2396273594" sldId="258"/>
            <ac:spMk id="3" creationId="{FEE0C6D8-C7B7-43BA-AFD8-DEDF6677C83A}"/>
          </ac:spMkLst>
        </pc:spChg>
      </pc:sldChg>
      <pc:sldChg chg="modSp mod">
        <pc:chgData name="Antonio Liccardi" userId="12f146fe-f5a6-49a1-9eba-e1e2cc91e37c" providerId="ADAL" clId="{D86F408A-FE8A-41A2-9174-9560DD5FCFCE}" dt="2022-04-04T13:28:55.182" v="36" actId="207"/>
        <pc:sldMkLst>
          <pc:docMk/>
          <pc:sldMk cId="3785550032" sldId="259"/>
        </pc:sldMkLst>
        <pc:spChg chg="mod">
          <ac:chgData name="Antonio Liccardi" userId="12f146fe-f5a6-49a1-9eba-e1e2cc91e37c" providerId="ADAL" clId="{D86F408A-FE8A-41A2-9174-9560DD5FCFCE}" dt="2022-04-04T13:28:55.182" v="36" actId="207"/>
          <ac:spMkLst>
            <pc:docMk/>
            <pc:sldMk cId="3785550032" sldId="259"/>
            <ac:spMk id="3" creationId="{03D4D894-3587-47D3-AA9E-EB2335B4067B}"/>
          </ac:spMkLst>
        </pc:spChg>
      </pc:sldChg>
      <pc:sldChg chg="modSp mod">
        <pc:chgData name="Antonio Liccardi" userId="12f146fe-f5a6-49a1-9eba-e1e2cc91e37c" providerId="ADAL" clId="{D86F408A-FE8A-41A2-9174-9560DD5FCFCE}" dt="2022-04-04T13:30:16.037" v="40" actId="20577"/>
        <pc:sldMkLst>
          <pc:docMk/>
          <pc:sldMk cId="3341660245" sldId="260"/>
        </pc:sldMkLst>
        <pc:spChg chg="mod">
          <ac:chgData name="Antonio Liccardi" userId="12f146fe-f5a6-49a1-9eba-e1e2cc91e37c" providerId="ADAL" clId="{D86F408A-FE8A-41A2-9174-9560DD5FCFCE}" dt="2022-04-04T13:30:16.037" v="40" actId="20577"/>
          <ac:spMkLst>
            <pc:docMk/>
            <pc:sldMk cId="3341660245" sldId="260"/>
            <ac:spMk id="3" creationId="{5C5511B8-62D5-4C51-BA77-B672FDE553DE}"/>
          </ac:spMkLst>
        </pc:spChg>
      </pc:sldChg>
      <pc:sldChg chg="modSp mod">
        <pc:chgData name="Antonio Liccardi" userId="12f146fe-f5a6-49a1-9eba-e1e2cc91e37c" providerId="ADAL" clId="{D86F408A-FE8A-41A2-9174-9560DD5FCFCE}" dt="2022-04-04T13:26:09.027" v="12" actId="14100"/>
        <pc:sldMkLst>
          <pc:docMk/>
          <pc:sldMk cId="1559979435" sldId="271"/>
        </pc:sldMkLst>
        <pc:spChg chg="mod">
          <ac:chgData name="Antonio Liccardi" userId="12f146fe-f5a6-49a1-9eba-e1e2cc91e37c" providerId="ADAL" clId="{D86F408A-FE8A-41A2-9174-9560DD5FCFCE}" dt="2022-04-04T13:26:09.027" v="12" actId="14100"/>
          <ac:spMkLst>
            <pc:docMk/>
            <pc:sldMk cId="1559979435" sldId="271"/>
            <ac:spMk id="3" creationId="{D4130AA2-6001-496A-8175-7818603B088D}"/>
          </ac:spMkLst>
        </pc:spChg>
      </pc:sldChg>
      <pc:sldChg chg="delSp mod">
        <pc:chgData name="Antonio Liccardi" userId="12f146fe-f5a6-49a1-9eba-e1e2cc91e37c" providerId="ADAL" clId="{D86F408A-FE8A-41A2-9174-9560DD5FCFCE}" dt="2022-04-04T13:38:38.135" v="41" actId="478"/>
        <pc:sldMkLst>
          <pc:docMk/>
          <pc:sldMk cId="348997709" sldId="274"/>
        </pc:sldMkLst>
        <pc:spChg chg="del">
          <ac:chgData name="Antonio Liccardi" userId="12f146fe-f5a6-49a1-9eba-e1e2cc91e37c" providerId="ADAL" clId="{D86F408A-FE8A-41A2-9174-9560DD5FCFCE}" dt="2022-04-04T13:38:38.135" v="41" actId="478"/>
          <ac:spMkLst>
            <pc:docMk/>
            <pc:sldMk cId="348997709" sldId="274"/>
            <ac:spMk id="3" creationId="{6DC5E72F-EF01-4D3D-BD12-9B78E30FEA22}"/>
          </ac:spMkLst>
        </pc:spChg>
      </pc:sldChg>
      <pc:sldChg chg="delSp mod">
        <pc:chgData name="Antonio Liccardi" userId="12f146fe-f5a6-49a1-9eba-e1e2cc91e37c" providerId="ADAL" clId="{D86F408A-FE8A-41A2-9174-9560DD5FCFCE}" dt="2022-04-04T13:38:56.946" v="42" actId="478"/>
        <pc:sldMkLst>
          <pc:docMk/>
          <pc:sldMk cId="3104867150" sldId="275"/>
        </pc:sldMkLst>
        <pc:spChg chg="del">
          <ac:chgData name="Antonio Liccardi" userId="12f146fe-f5a6-49a1-9eba-e1e2cc91e37c" providerId="ADAL" clId="{D86F408A-FE8A-41A2-9174-9560DD5FCFCE}" dt="2022-04-04T13:38:56.946" v="42" actId="478"/>
          <ac:spMkLst>
            <pc:docMk/>
            <pc:sldMk cId="3104867150" sldId="275"/>
            <ac:spMk id="3" creationId="{3BE79849-2A6B-4994-924B-F55967296C2B}"/>
          </ac:spMkLst>
        </pc:spChg>
      </pc:sldChg>
      <pc:sldChg chg="delSp mod">
        <pc:chgData name="Antonio Liccardi" userId="12f146fe-f5a6-49a1-9eba-e1e2cc91e37c" providerId="ADAL" clId="{D86F408A-FE8A-41A2-9174-9560DD5FCFCE}" dt="2022-04-04T14:02:24.778" v="43" actId="478"/>
        <pc:sldMkLst>
          <pc:docMk/>
          <pc:sldMk cId="2900585269" sldId="276"/>
        </pc:sldMkLst>
        <pc:spChg chg="del">
          <ac:chgData name="Antonio Liccardi" userId="12f146fe-f5a6-49a1-9eba-e1e2cc91e37c" providerId="ADAL" clId="{D86F408A-FE8A-41A2-9174-9560DD5FCFCE}" dt="2022-04-04T14:02:24.778" v="43" actId="478"/>
          <ac:spMkLst>
            <pc:docMk/>
            <pc:sldMk cId="2900585269" sldId="276"/>
            <ac:spMk id="3" creationId="{E059B303-7A53-4351-BDBF-DE4684FCFFEE}"/>
          </ac:spMkLst>
        </pc:spChg>
      </pc:sldChg>
      <pc:sldChg chg="delSp mod">
        <pc:chgData name="Antonio Liccardi" userId="12f146fe-f5a6-49a1-9eba-e1e2cc91e37c" providerId="ADAL" clId="{D86F408A-FE8A-41A2-9174-9560DD5FCFCE}" dt="2022-04-04T14:09:44.571" v="49" actId="478"/>
        <pc:sldMkLst>
          <pc:docMk/>
          <pc:sldMk cId="3696405664" sldId="282"/>
        </pc:sldMkLst>
        <pc:spChg chg="del">
          <ac:chgData name="Antonio Liccardi" userId="12f146fe-f5a6-49a1-9eba-e1e2cc91e37c" providerId="ADAL" clId="{D86F408A-FE8A-41A2-9174-9560DD5FCFCE}" dt="2022-04-04T14:09:44.571" v="49" actId="478"/>
          <ac:spMkLst>
            <pc:docMk/>
            <pc:sldMk cId="3696405664" sldId="282"/>
            <ac:spMk id="3" creationId="{9524A731-A632-4EC4-A25D-5087322A131C}"/>
          </ac:spMkLst>
        </pc:spChg>
      </pc:sldChg>
      <pc:sldChg chg="delSp mod">
        <pc:chgData name="Antonio Liccardi" userId="12f146fe-f5a6-49a1-9eba-e1e2cc91e37c" providerId="ADAL" clId="{D86F408A-FE8A-41A2-9174-9560DD5FCFCE}" dt="2022-04-04T14:09:27.922" v="47" actId="478"/>
        <pc:sldMkLst>
          <pc:docMk/>
          <pc:sldMk cId="2393193969" sldId="283"/>
        </pc:sldMkLst>
        <pc:spChg chg="del">
          <ac:chgData name="Antonio Liccardi" userId="12f146fe-f5a6-49a1-9eba-e1e2cc91e37c" providerId="ADAL" clId="{D86F408A-FE8A-41A2-9174-9560DD5FCFCE}" dt="2022-04-04T14:09:27.922" v="47" actId="478"/>
          <ac:spMkLst>
            <pc:docMk/>
            <pc:sldMk cId="2393193969" sldId="283"/>
            <ac:spMk id="3" creationId="{8FDE626D-C6A3-3744-9124-0E29DA141043}"/>
          </ac:spMkLst>
        </pc:spChg>
      </pc:sldChg>
      <pc:sldChg chg="delSp mod">
        <pc:chgData name="Antonio Liccardi" userId="12f146fe-f5a6-49a1-9eba-e1e2cc91e37c" providerId="ADAL" clId="{D86F408A-FE8A-41A2-9174-9560DD5FCFCE}" dt="2022-04-04T14:09:37.913" v="48" actId="478"/>
        <pc:sldMkLst>
          <pc:docMk/>
          <pc:sldMk cId="3873479418" sldId="284"/>
        </pc:sldMkLst>
        <pc:spChg chg="del">
          <ac:chgData name="Antonio Liccardi" userId="12f146fe-f5a6-49a1-9eba-e1e2cc91e37c" providerId="ADAL" clId="{D86F408A-FE8A-41A2-9174-9560DD5FCFCE}" dt="2022-04-04T14:09:37.913" v="48" actId="478"/>
          <ac:spMkLst>
            <pc:docMk/>
            <pc:sldMk cId="3873479418" sldId="284"/>
            <ac:spMk id="3" creationId="{A5F01133-D6B9-9C45-AA1E-384BD91B02FD}"/>
          </ac:spMkLst>
        </pc:spChg>
      </pc:sldChg>
      <pc:sldChg chg="delSp modSp mod">
        <pc:chgData name="Antonio Liccardi" userId="12f146fe-f5a6-49a1-9eba-e1e2cc91e37c" providerId="ADAL" clId="{D86F408A-FE8A-41A2-9174-9560DD5FCFCE}" dt="2022-04-04T13:26:51.303" v="33" actId="20577"/>
        <pc:sldMkLst>
          <pc:docMk/>
          <pc:sldMk cId="172320530" sldId="285"/>
        </pc:sldMkLst>
        <pc:spChg chg="mod">
          <ac:chgData name="Antonio Liccardi" userId="12f146fe-f5a6-49a1-9eba-e1e2cc91e37c" providerId="ADAL" clId="{D86F408A-FE8A-41A2-9174-9560DD5FCFCE}" dt="2022-04-04T13:26:51.303" v="33" actId="20577"/>
          <ac:spMkLst>
            <pc:docMk/>
            <pc:sldMk cId="172320530" sldId="285"/>
            <ac:spMk id="2" creationId="{22A28C12-94B6-44C3-9C5E-A9385B3C5E57}"/>
          </ac:spMkLst>
        </pc:spChg>
        <pc:spChg chg="del">
          <ac:chgData name="Antonio Liccardi" userId="12f146fe-f5a6-49a1-9eba-e1e2cc91e37c" providerId="ADAL" clId="{D86F408A-FE8A-41A2-9174-9560DD5FCFCE}" dt="2022-04-04T13:26:35.644" v="14" actId="478"/>
          <ac:spMkLst>
            <pc:docMk/>
            <pc:sldMk cId="172320530" sldId="285"/>
            <ac:spMk id="3" creationId="{67F4F220-1D2F-41BF-8923-ADBD0662656D}"/>
          </ac:spMkLst>
        </pc:spChg>
      </pc:sldChg>
      <pc:sldChg chg="delSp mod">
        <pc:chgData name="Antonio Liccardi" userId="12f146fe-f5a6-49a1-9eba-e1e2cc91e37c" providerId="ADAL" clId="{D86F408A-FE8A-41A2-9174-9560DD5FCFCE}" dt="2022-04-04T13:27:02.218" v="34" actId="478"/>
        <pc:sldMkLst>
          <pc:docMk/>
          <pc:sldMk cId="3470965682" sldId="286"/>
        </pc:sldMkLst>
        <pc:spChg chg="del">
          <ac:chgData name="Antonio Liccardi" userId="12f146fe-f5a6-49a1-9eba-e1e2cc91e37c" providerId="ADAL" clId="{D86F408A-FE8A-41A2-9174-9560DD5FCFCE}" dt="2022-04-04T13:27:02.218" v="34" actId="478"/>
          <ac:spMkLst>
            <pc:docMk/>
            <pc:sldMk cId="3470965682" sldId="286"/>
            <ac:spMk id="3" creationId="{79F0F288-22B8-46FC-9810-5517494C3478}"/>
          </ac:spMkLst>
        </pc:spChg>
      </pc:sldChg>
      <pc:sldChg chg="delSp mod">
        <pc:chgData name="Antonio Liccardi" userId="12f146fe-f5a6-49a1-9eba-e1e2cc91e37c" providerId="ADAL" clId="{D86F408A-FE8A-41A2-9174-9560DD5FCFCE}" dt="2022-04-04T14:09:49.321" v="50" actId="478"/>
        <pc:sldMkLst>
          <pc:docMk/>
          <pc:sldMk cId="1264459313" sldId="287"/>
        </pc:sldMkLst>
        <pc:spChg chg="del">
          <ac:chgData name="Antonio Liccardi" userId="12f146fe-f5a6-49a1-9eba-e1e2cc91e37c" providerId="ADAL" clId="{D86F408A-FE8A-41A2-9174-9560DD5FCFCE}" dt="2022-04-04T14:09:49.321" v="50" actId="478"/>
          <ac:spMkLst>
            <pc:docMk/>
            <pc:sldMk cId="1264459313" sldId="287"/>
            <ac:spMk id="3" creationId="{82BD57D3-4BC1-4FEC-981C-67490A509618}"/>
          </ac:spMkLst>
        </pc:spChg>
      </pc:sldChg>
      <pc:sldChg chg="delSp mod">
        <pc:chgData name="Antonio Liccardi" userId="12f146fe-f5a6-49a1-9eba-e1e2cc91e37c" providerId="ADAL" clId="{D86F408A-FE8A-41A2-9174-9560DD5FCFCE}" dt="2022-04-04T14:09:54.068" v="51" actId="478"/>
        <pc:sldMkLst>
          <pc:docMk/>
          <pc:sldMk cId="2736333108" sldId="288"/>
        </pc:sldMkLst>
        <pc:spChg chg="del">
          <ac:chgData name="Antonio Liccardi" userId="12f146fe-f5a6-49a1-9eba-e1e2cc91e37c" providerId="ADAL" clId="{D86F408A-FE8A-41A2-9174-9560DD5FCFCE}" dt="2022-04-04T14:09:54.068" v="51" actId="478"/>
          <ac:spMkLst>
            <pc:docMk/>
            <pc:sldMk cId="2736333108" sldId="288"/>
            <ac:spMk id="3" creationId="{C7477F0B-0370-48D2-A8B2-72AD4F8C4860}"/>
          </ac:spMkLst>
        </pc:spChg>
      </pc:sldChg>
      <pc:sldChg chg="delSp mod">
        <pc:chgData name="Antonio Liccardi" userId="12f146fe-f5a6-49a1-9eba-e1e2cc91e37c" providerId="ADAL" clId="{D86F408A-FE8A-41A2-9174-9560DD5FCFCE}" dt="2022-04-04T13:27:13.291" v="35" actId="478"/>
        <pc:sldMkLst>
          <pc:docMk/>
          <pc:sldMk cId="239786054" sldId="289"/>
        </pc:sldMkLst>
        <pc:spChg chg="del">
          <ac:chgData name="Antonio Liccardi" userId="12f146fe-f5a6-49a1-9eba-e1e2cc91e37c" providerId="ADAL" clId="{D86F408A-FE8A-41A2-9174-9560DD5FCFCE}" dt="2022-04-04T13:27:13.291" v="35" actId="478"/>
          <ac:spMkLst>
            <pc:docMk/>
            <pc:sldMk cId="239786054" sldId="289"/>
            <ac:spMk id="3" creationId="{69E8EC9A-99E6-406D-9FE0-5866EDCDD139}"/>
          </ac:spMkLst>
        </pc:spChg>
      </pc:sldChg>
      <pc:sldChg chg="delSp mod">
        <pc:chgData name="Antonio Liccardi" userId="12f146fe-f5a6-49a1-9eba-e1e2cc91e37c" providerId="ADAL" clId="{D86F408A-FE8A-41A2-9174-9560DD5FCFCE}" dt="2022-04-04T14:02:51.959" v="44" actId="478"/>
        <pc:sldMkLst>
          <pc:docMk/>
          <pc:sldMk cId="3733099163" sldId="290"/>
        </pc:sldMkLst>
        <pc:spChg chg="del">
          <ac:chgData name="Antonio Liccardi" userId="12f146fe-f5a6-49a1-9eba-e1e2cc91e37c" providerId="ADAL" clId="{D86F408A-FE8A-41A2-9174-9560DD5FCFCE}" dt="2022-04-04T14:02:51.959" v="44" actId="478"/>
          <ac:spMkLst>
            <pc:docMk/>
            <pc:sldMk cId="3733099163" sldId="290"/>
            <ac:spMk id="3" creationId="{8D8E689A-7A06-446C-ACDE-CA11228B557F}"/>
          </ac:spMkLst>
        </pc:spChg>
      </pc:sldChg>
      <pc:sldChg chg="delSp mod">
        <pc:chgData name="Antonio Liccardi" userId="12f146fe-f5a6-49a1-9eba-e1e2cc91e37c" providerId="ADAL" clId="{D86F408A-FE8A-41A2-9174-9560DD5FCFCE}" dt="2022-04-04T14:03:14.710" v="45" actId="478"/>
        <pc:sldMkLst>
          <pc:docMk/>
          <pc:sldMk cId="1025093602" sldId="291"/>
        </pc:sldMkLst>
        <pc:spChg chg="del">
          <ac:chgData name="Antonio Liccardi" userId="12f146fe-f5a6-49a1-9eba-e1e2cc91e37c" providerId="ADAL" clId="{D86F408A-FE8A-41A2-9174-9560DD5FCFCE}" dt="2022-04-04T14:03:14.710" v="45" actId="478"/>
          <ac:spMkLst>
            <pc:docMk/>
            <pc:sldMk cId="1025093602" sldId="291"/>
            <ac:spMk id="3" creationId="{5D805F52-E3EE-4889-89E1-41B8F59EB1F8}"/>
          </ac:spMkLst>
        </pc:spChg>
      </pc:sldChg>
      <pc:sldChg chg="delSp mod">
        <pc:chgData name="Antonio Liccardi" userId="12f146fe-f5a6-49a1-9eba-e1e2cc91e37c" providerId="ADAL" clId="{D86F408A-FE8A-41A2-9174-9560DD5FCFCE}" dt="2022-04-04T14:03:26.475" v="46" actId="478"/>
        <pc:sldMkLst>
          <pc:docMk/>
          <pc:sldMk cId="3573127315" sldId="292"/>
        </pc:sldMkLst>
        <pc:spChg chg="del">
          <ac:chgData name="Antonio Liccardi" userId="12f146fe-f5a6-49a1-9eba-e1e2cc91e37c" providerId="ADAL" clId="{D86F408A-FE8A-41A2-9174-9560DD5FCFCE}" dt="2022-04-04T14:03:26.475" v="46" actId="478"/>
          <ac:spMkLst>
            <pc:docMk/>
            <pc:sldMk cId="3573127315" sldId="292"/>
            <ac:spMk id="3" creationId="{27544ACE-C4F9-4C26-9B70-9D166249EAA7}"/>
          </ac:spMkLst>
        </pc:spChg>
      </pc:sldChg>
    </pc:docChg>
  </pc:docChgLst>
  <pc:docChgLst>
    <pc:chgData name="Antonio Liccardi" userId="12f146fe-f5a6-49a1-9eba-e1e2cc91e37c" providerId="ADAL" clId="{F4496835-B887-4E85-B013-A1264F846DFF}"/>
    <pc:docChg chg="undo redo custSel addSld delSld modSld">
      <pc:chgData name="Antonio Liccardi" userId="12f146fe-f5a6-49a1-9eba-e1e2cc91e37c" providerId="ADAL" clId="{F4496835-B887-4E85-B013-A1264F846DFF}" dt="2021-07-18T14:54:14.624" v="1292" actId="26606"/>
      <pc:docMkLst>
        <pc:docMk/>
      </pc:docMkLst>
      <pc:sldChg chg="modSp mod">
        <pc:chgData name="Antonio Liccardi" userId="12f146fe-f5a6-49a1-9eba-e1e2cc91e37c" providerId="ADAL" clId="{F4496835-B887-4E85-B013-A1264F846DFF}" dt="2021-07-18T14:34:57.928" v="17" actId="20577"/>
        <pc:sldMkLst>
          <pc:docMk/>
          <pc:sldMk cId="4229642132" sldId="256"/>
        </pc:sldMkLst>
        <pc:spChg chg="mod">
          <ac:chgData name="Antonio Liccardi" userId="12f146fe-f5a6-49a1-9eba-e1e2cc91e37c" providerId="ADAL" clId="{F4496835-B887-4E85-B013-A1264F846DFF}" dt="2021-07-18T14:34:57.928" v="17" actId="20577"/>
          <ac:spMkLst>
            <pc:docMk/>
            <pc:sldMk cId="4229642132" sldId="256"/>
            <ac:spMk id="3" creationId="{FE1A019F-0371-4699-89D0-A7C9A78376BD}"/>
          </ac:spMkLst>
        </pc:spChg>
      </pc:sldChg>
      <pc:sldChg chg="del">
        <pc:chgData name="Antonio Liccardi" userId="12f146fe-f5a6-49a1-9eba-e1e2cc91e37c" providerId="ADAL" clId="{F4496835-B887-4E85-B013-A1264F846DFF}" dt="2021-07-18T14:35:02.090" v="18" actId="47"/>
        <pc:sldMkLst>
          <pc:docMk/>
          <pc:sldMk cId="525612197" sldId="257"/>
        </pc:sldMkLst>
      </pc:sldChg>
      <pc:sldChg chg="modSp new mod">
        <pc:chgData name="Antonio Liccardi" userId="12f146fe-f5a6-49a1-9eba-e1e2cc91e37c" providerId="ADAL" clId="{F4496835-B887-4E85-B013-A1264F846DFF}" dt="2021-07-18T14:44:59.206" v="700" actId="20577"/>
        <pc:sldMkLst>
          <pc:docMk/>
          <pc:sldMk cId="3562148158" sldId="257"/>
        </pc:sldMkLst>
        <pc:spChg chg="mod">
          <ac:chgData name="Antonio Liccardi" userId="12f146fe-f5a6-49a1-9eba-e1e2cc91e37c" providerId="ADAL" clId="{F4496835-B887-4E85-B013-A1264F846DFF}" dt="2021-07-18T14:37:29.582" v="37" actId="20577"/>
          <ac:spMkLst>
            <pc:docMk/>
            <pc:sldMk cId="3562148158" sldId="257"/>
            <ac:spMk id="2" creationId="{EB355353-24D9-4299-A83F-054CA8190D2C}"/>
          </ac:spMkLst>
        </pc:spChg>
        <pc:spChg chg="mod">
          <ac:chgData name="Antonio Liccardi" userId="12f146fe-f5a6-49a1-9eba-e1e2cc91e37c" providerId="ADAL" clId="{F4496835-B887-4E85-B013-A1264F846DFF}" dt="2021-07-18T14:44:59.206" v="700" actId="20577"/>
          <ac:spMkLst>
            <pc:docMk/>
            <pc:sldMk cId="3562148158" sldId="257"/>
            <ac:spMk id="3" creationId="{442F5CB9-CFD7-447D-A1B4-74BD5FCA9295}"/>
          </ac:spMkLst>
        </pc:spChg>
      </pc:sldChg>
      <pc:sldChg chg="del">
        <pc:chgData name="Antonio Liccardi" userId="12f146fe-f5a6-49a1-9eba-e1e2cc91e37c" providerId="ADAL" clId="{F4496835-B887-4E85-B013-A1264F846DFF}" dt="2021-07-18T14:35:02.090" v="18" actId="47"/>
        <pc:sldMkLst>
          <pc:docMk/>
          <pc:sldMk cId="355804720" sldId="258"/>
        </pc:sldMkLst>
      </pc:sldChg>
      <pc:sldChg chg="modSp new mod">
        <pc:chgData name="Antonio Liccardi" userId="12f146fe-f5a6-49a1-9eba-e1e2cc91e37c" providerId="ADAL" clId="{F4496835-B887-4E85-B013-A1264F846DFF}" dt="2021-07-18T14:46:19.412" v="765" actId="27636"/>
        <pc:sldMkLst>
          <pc:docMk/>
          <pc:sldMk cId="2871570014" sldId="258"/>
        </pc:sldMkLst>
        <pc:spChg chg="mod">
          <ac:chgData name="Antonio Liccardi" userId="12f146fe-f5a6-49a1-9eba-e1e2cc91e37c" providerId="ADAL" clId="{F4496835-B887-4E85-B013-A1264F846DFF}" dt="2021-07-18T14:45:49.944" v="756" actId="20577"/>
          <ac:spMkLst>
            <pc:docMk/>
            <pc:sldMk cId="2871570014" sldId="258"/>
            <ac:spMk id="2" creationId="{C6B45231-2CFD-4ED9-B5AC-166C7FDAC6F0}"/>
          </ac:spMkLst>
        </pc:spChg>
        <pc:spChg chg="mod">
          <ac:chgData name="Antonio Liccardi" userId="12f146fe-f5a6-49a1-9eba-e1e2cc91e37c" providerId="ADAL" clId="{F4496835-B887-4E85-B013-A1264F846DFF}" dt="2021-07-18T14:46:19.412" v="765" actId="27636"/>
          <ac:spMkLst>
            <pc:docMk/>
            <pc:sldMk cId="2871570014" sldId="258"/>
            <ac:spMk id="3" creationId="{7AC9A871-7CD8-4259-AB16-69F28CBA12B9}"/>
          </ac:spMkLst>
        </pc:spChg>
      </pc:sldChg>
      <pc:sldChg chg="modSp new mod">
        <pc:chgData name="Antonio Liccardi" userId="12f146fe-f5a6-49a1-9eba-e1e2cc91e37c" providerId="ADAL" clId="{F4496835-B887-4E85-B013-A1264F846DFF}" dt="2021-07-18T14:48:15.666" v="858" actId="27636"/>
        <pc:sldMkLst>
          <pc:docMk/>
          <pc:sldMk cId="3091685822" sldId="259"/>
        </pc:sldMkLst>
        <pc:spChg chg="mod">
          <ac:chgData name="Antonio Liccardi" userId="12f146fe-f5a6-49a1-9eba-e1e2cc91e37c" providerId="ADAL" clId="{F4496835-B887-4E85-B013-A1264F846DFF}" dt="2021-07-18T14:46:42.164" v="790" actId="20577"/>
          <ac:spMkLst>
            <pc:docMk/>
            <pc:sldMk cId="3091685822" sldId="259"/>
            <ac:spMk id="2" creationId="{0A463082-8280-4244-94C6-EEDBF1E254C5}"/>
          </ac:spMkLst>
        </pc:spChg>
        <pc:spChg chg="mod">
          <ac:chgData name="Antonio Liccardi" userId="12f146fe-f5a6-49a1-9eba-e1e2cc91e37c" providerId="ADAL" clId="{F4496835-B887-4E85-B013-A1264F846DFF}" dt="2021-07-18T14:48:15.666" v="858" actId="27636"/>
          <ac:spMkLst>
            <pc:docMk/>
            <pc:sldMk cId="3091685822" sldId="259"/>
            <ac:spMk id="3" creationId="{3E4FB840-8E67-4D35-BF08-0C212F6D4DBA}"/>
          </ac:spMkLst>
        </pc:spChg>
      </pc:sldChg>
      <pc:sldChg chg="del">
        <pc:chgData name="Antonio Liccardi" userId="12f146fe-f5a6-49a1-9eba-e1e2cc91e37c" providerId="ADAL" clId="{F4496835-B887-4E85-B013-A1264F846DFF}" dt="2021-07-18T14:35:02.090" v="18" actId="47"/>
        <pc:sldMkLst>
          <pc:docMk/>
          <pc:sldMk cId="3733189187" sldId="259"/>
        </pc:sldMkLst>
      </pc:sldChg>
      <pc:sldChg chg="addSp delSp modSp new mod setBg modClrScheme chgLayout">
        <pc:chgData name="Antonio Liccardi" userId="12f146fe-f5a6-49a1-9eba-e1e2cc91e37c" providerId="ADAL" clId="{F4496835-B887-4E85-B013-A1264F846DFF}" dt="2021-07-18T14:54:14.624" v="1292" actId="26606"/>
        <pc:sldMkLst>
          <pc:docMk/>
          <pc:sldMk cId="1349375753" sldId="260"/>
        </pc:sldMkLst>
        <pc:spChg chg="del mod ord">
          <ac:chgData name="Antonio Liccardi" userId="12f146fe-f5a6-49a1-9eba-e1e2cc91e37c" providerId="ADAL" clId="{F4496835-B887-4E85-B013-A1264F846DFF}" dt="2021-07-18T14:47:16.800" v="798" actId="700"/>
          <ac:spMkLst>
            <pc:docMk/>
            <pc:sldMk cId="1349375753" sldId="260"/>
            <ac:spMk id="2" creationId="{896AF8B2-99B4-4541-A395-560566CF23F3}"/>
          </ac:spMkLst>
        </pc:spChg>
        <pc:spChg chg="del mod ord">
          <ac:chgData name="Antonio Liccardi" userId="12f146fe-f5a6-49a1-9eba-e1e2cc91e37c" providerId="ADAL" clId="{F4496835-B887-4E85-B013-A1264F846DFF}" dt="2021-07-18T14:47:16.800" v="798" actId="700"/>
          <ac:spMkLst>
            <pc:docMk/>
            <pc:sldMk cId="1349375753" sldId="260"/>
            <ac:spMk id="3" creationId="{B8EB7104-FEBF-49EA-866A-EC47480651DB}"/>
          </ac:spMkLst>
        </pc:spChg>
        <pc:spChg chg="add mod ord">
          <ac:chgData name="Antonio Liccardi" userId="12f146fe-f5a6-49a1-9eba-e1e2cc91e37c" providerId="ADAL" clId="{F4496835-B887-4E85-B013-A1264F846DFF}" dt="2021-07-18T14:54:14.624" v="1292" actId="26606"/>
          <ac:spMkLst>
            <pc:docMk/>
            <pc:sldMk cId="1349375753" sldId="260"/>
            <ac:spMk id="4" creationId="{93E4FF34-0A6C-4DD1-BDFA-4D69E176322D}"/>
          </ac:spMkLst>
        </pc:spChg>
        <pc:spChg chg="add mod ord">
          <ac:chgData name="Antonio Liccardi" userId="12f146fe-f5a6-49a1-9eba-e1e2cc91e37c" providerId="ADAL" clId="{F4496835-B887-4E85-B013-A1264F846DFF}" dt="2021-07-18T14:54:14.624" v="1292" actId="26606"/>
          <ac:spMkLst>
            <pc:docMk/>
            <pc:sldMk cId="1349375753" sldId="260"/>
            <ac:spMk id="5" creationId="{15991347-6E66-4E40-ACD5-D9DCB12DB528}"/>
          </ac:spMkLst>
        </pc:spChg>
        <pc:spChg chg="add">
          <ac:chgData name="Antonio Liccardi" userId="12f146fe-f5a6-49a1-9eba-e1e2cc91e37c" providerId="ADAL" clId="{F4496835-B887-4E85-B013-A1264F846DFF}" dt="2021-07-18T14:54:14.624" v="1292" actId="26606"/>
          <ac:spMkLst>
            <pc:docMk/>
            <pc:sldMk cId="1349375753" sldId="260"/>
            <ac:spMk id="11" creationId="{9B7AD9F6-8CE7-4299-8FC6-328F4DCD3FF9}"/>
          </ac:spMkLst>
        </pc:spChg>
        <pc:spChg chg="add">
          <ac:chgData name="Antonio Liccardi" userId="12f146fe-f5a6-49a1-9eba-e1e2cc91e37c" providerId="ADAL" clId="{F4496835-B887-4E85-B013-A1264F846DFF}" dt="2021-07-18T14:54:14.624" v="1292" actId="26606"/>
          <ac:spMkLst>
            <pc:docMk/>
            <pc:sldMk cId="1349375753" sldId="260"/>
            <ac:spMk id="13" creationId="{F49775AF-8896-43EE-92C6-83497D6DC56F}"/>
          </ac:spMkLst>
        </pc:spChg>
        <pc:picChg chg="add">
          <ac:chgData name="Antonio Liccardi" userId="12f146fe-f5a6-49a1-9eba-e1e2cc91e37c" providerId="ADAL" clId="{F4496835-B887-4E85-B013-A1264F846DFF}" dt="2021-07-18T14:54:14.624" v="1292" actId="26606"/>
          <ac:picMkLst>
            <pc:docMk/>
            <pc:sldMk cId="1349375753" sldId="260"/>
            <ac:picMk id="7" creationId="{5D37F388-D97C-4AD9-A7DC-BE561C47C245}"/>
          </ac:picMkLst>
        </pc:picChg>
      </pc:sldChg>
      <pc:sldChg chg="del">
        <pc:chgData name="Antonio Liccardi" userId="12f146fe-f5a6-49a1-9eba-e1e2cc91e37c" providerId="ADAL" clId="{F4496835-B887-4E85-B013-A1264F846DFF}" dt="2021-07-18T14:35:02.090" v="18" actId="47"/>
        <pc:sldMkLst>
          <pc:docMk/>
          <pc:sldMk cId="3456031195" sldId="260"/>
        </pc:sldMkLst>
      </pc:sldChg>
      <pc:sldChg chg="addSp delSp modSp new mod modClrScheme chgLayout">
        <pc:chgData name="Antonio Liccardi" userId="12f146fe-f5a6-49a1-9eba-e1e2cc91e37c" providerId="ADAL" clId="{F4496835-B887-4E85-B013-A1264F846DFF}" dt="2021-07-18T14:50:52.579" v="907" actId="207"/>
        <pc:sldMkLst>
          <pc:docMk/>
          <pc:sldMk cId="647159455" sldId="261"/>
        </pc:sldMkLst>
        <pc:spChg chg="del mod ord">
          <ac:chgData name="Antonio Liccardi" userId="12f146fe-f5a6-49a1-9eba-e1e2cc91e37c" providerId="ADAL" clId="{F4496835-B887-4E85-B013-A1264F846DFF}" dt="2021-07-18T14:47:37.263" v="823" actId="700"/>
          <ac:spMkLst>
            <pc:docMk/>
            <pc:sldMk cId="647159455" sldId="261"/>
            <ac:spMk id="2" creationId="{6E33A377-1D59-410F-9A0F-953E283B306F}"/>
          </ac:spMkLst>
        </pc:spChg>
        <pc:spChg chg="del mod ord">
          <ac:chgData name="Antonio Liccardi" userId="12f146fe-f5a6-49a1-9eba-e1e2cc91e37c" providerId="ADAL" clId="{F4496835-B887-4E85-B013-A1264F846DFF}" dt="2021-07-18T14:47:37.263" v="823" actId="700"/>
          <ac:spMkLst>
            <pc:docMk/>
            <pc:sldMk cId="647159455" sldId="261"/>
            <ac:spMk id="3" creationId="{A6771155-D32E-46F5-B35A-B08C3A5A9797}"/>
          </ac:spMkLst>
        </pc:spChg>
        <pc:spChg chg="add mod ord">
          <ac:chgData name="Antonio Liccardi" userId="12f146fe-f5a6-49a1-9eba-e1e2cc91e37c" providerId="ADAL" clId="{F4496835-B887-4E85-B013-A1264F846DFF}" dt="2021-07-18T14:47:42.379" v="844" actId="20577"/>
          <ac:spMkLst>
            <pc:docMk/>
            <pc:sldMk cId="647159455" sldId="261"/>
            <ac:spMk id="4" creationId="{72F0633C-B7E6-4A67-960E-BB0B4D495075}"/>
          </ac:spMkLst>
        </pc:spChg>
        <pc:spChg chg="add mod ord">
          <ac:chgData name="Antonio Liccardi" userId="12f146fe-f5a6-49a1-9eba-e1e2cc91e37c" providerId="ADAL" clId="{F4496835-B887-4E85-B013-A1264F846DFF}" dt="2021-07-18T14:50:52.579" v="907" actId="207"/>
          <ac:spMkLst>
            <pc:docMk/>
            <pc:sldMk cId="647159455" sldId="261"/>
            <ac:spMk id="5" creationId="{992A6668-6E0B-48BB-B8DF-28C7537B4DB3}"/>
          </ac:spMkLst>
        </pc:spChg>
      </pc:sldChg>
      <pc:sldChg chg="del">
        <pc:chgData name="Antonio Liccardi" userId="12f146fe-f5a6-49a1-9eba-e1e2cc91e37c" providerId="ADAL" clId="{F4496835-B887-4E85-B013-A1264F846DFF}" dt="2021-07-18T14:35:02.090" v="18" actId="47"/>
        <pc:sldMkLst>
          <pc:docMk/>
          <pc:sldMk cId="1529536678" sldId="261"/>
        </pc:sldMkLst>
      </pc:sldChg>
      <pc:sldChg chg="del">
        <pc:chgData name="Antonio Liccardi" userId="12f146fe-f5a6-49a1-9eba-e1e2cc91e37c" providerId="ADAL" clId="{F4496835-B887-4E85-B013-A1264F846DFF}" dt="2021-07-18T14:35:02.090" v="18" actId="47"/>
        <pc:sldMkLst>
          <pc:docMk/>
          <pc:sldMk cId="1086990500" sldId="262"/>
        </pc:sldMkLst>
      </pc:sldChg>
      <pc:sldChg chg="modSp new mod">
        <pc:chgData name="Antonio Liccardi" userId="12f146fe-f5a6-49a1-9eba-e1e2cc91e37c" providerId="ADAL" clId="{F4496835-B887-4E85-B013-A1264F846DFF}" dt="2021-07-18T14:50:42.857" v="906" actId="207"/>
        <pc:sldMkLst>
          <pc:docMk/>
          <pc:sldMk cId="2809796787" sldId="262"/>
        </pc:sldMkLst>
        <pc:spChg chg="mod">
          <ac:chgData name="Antonio Liccardi" userId="12f146fe-f5a6-49a1-9eba-e1e2cc91e37c" providerId="ADAL" clId="{F4496835-B887-4E85-B013-A1264F846DFF}" dt="2021-07-18T14:49:24.435" v="894" actId="20577"/>
          <ac:spMkLst>
            <pc:docMk/>
            <pc:sldMk cId="2809796787" sldId="262"/>
            <ac:spMk id="2" creationId="{786B76E5-7566-48DD-89D3-9126AA40C95F}"/>
          </ac:spMkLst>
        </pc:spChg>
        <pc:spChg chg="mod">
          <ac:chgData name="Antonio Liccardi" userId="12f146fe-f5a6-49a1-9eba-e1e2cc91e37c" providerId="ADAL" clId="{F4496835-B887-4E85-B013-A1264F846DFF}" dt="2021-07-18T14:50:42.857" v="906" actId="207"/>
          <ac:spMkLst>
            <pc:docMk/>
            <pc:sldMk cId="2809796787" sldId="262"/>
            <ac:spMk id="3" creationId="{C3C3CC9C-CF7C-4B27-B0B5-F89D6E9E72E6}"/>
          </ac:spMkLst>
        </pc:spChg>
      </pc:sldChg>
      <pc:sldChg chg="del">
        <pc:chgData name="Antonio Liccardi" userId="12f146fe-f5a6-49a1-9eba-e1e2cc91e37c" providerId="ADAL" clId="{F4496835-B887-4E85-B013-A1264F846DFF}" dt="2021-07-18T14:35:02.090" v="18" actId="47"/>
        <pc:sldMkLst>
          <pc:docMk/>
          <pc:sldMk cId="1977434384" sldId="263"/>
        </pc:sldMkLst>
      </pc:sldChg>
      <pc:sldChg chg="addSp modSp add mod setBg">
        <pc:chgData name="Antonio Liccardi" userId="12f146fe-f5a6-49a1-9eba-e1e2cc91e37c" providerId="ADAL" clId="{F4496835-B887-4E85-B013-A1264F846DFF}" dt="2021-07-18T14:54:11.206" v="1291" actId="26606"/>
        <pc:sldMkLst>
          <pc:docMk/>
          <pc:sldMk cId="3379744786" sldId="263"/>
        </pc:sldMkLst>
        <pc:spChg chg="mod">
          <ac:chgData name="Antonio Liccardi" userId="12f146fe-f5a6-49a1-9eba-e1e2cc91e37c" providerId="ADAL" clId="{F4496835-B887-4E85-B013-A1264F846DFF}" dt="2021-07-18T14:54:11.206" v="1291" actId="26606"/>
          <ac:spMkLst>
            <pc:docMk/>
            <pc:sldMk cId="3379744786" sldId="263"/>
            <ac:spMk id="4" creationId="{93E4FF34-0A6C-4DD1-BDFA-4D69E176322D}"/>
          </ac:spMkLst>
        </pc:spChg>
        <pc:spChg chg="mod">
          <ac:chgData name="Antonio Liccardi" userId="12f146fe-f5a6-49a1-9eba-e1e2cc91e37c" providerId="ADAL" clId="{F4496835-B887-4E85-B013-A1264F846DFF}" dt="2021-07-18T14:54:11.206" v="1291" actId="26606"/>
          <ac:spMkLst>
            <pc:docMk/>
            <pc:sldMk cId="3379744786" sldId="263"/>
            <ac:spMk id="5" creationId="{15991347-6E66-4E40-ACD5-D9DCB12DB528}"/>
          </ac:spMkLst>
        </pc:spChg>
        <pc:spChg chg="add">
          <ac:chgData name="Antonio Liccardi" userId="12f146fe-f5a6-49a1-9eba-e1e2cc91e37c" providerId="ADAL" clId="{F4496835-B887-4E85-B013-A1264F846DFF}" dt="2021-07-18T14:54:11.206" v="1291" actId="26606"/>
          <ac:spMkLst>
            <pc:docMk/>
            <pc:sldMk cId="3379744786" sldId="263"/>
            <ac:spMk id="11" creationId="{9B7AD9F6-8CE7-4299-8FC6-328F4DCD3FF9}"/>
          </ac:spMkLst>
        </pc:spChg>
        <pc:spChg chg="add">
          <ac:chgData name="Antonio Liccardi" userId="12f146fe-f5a6-49a1-9eba-e1e2cc91e37c" providerId="ADAL" clId="{F4496835-B887-4E85-B013-A1264F846DFF}" dt="2021-07-18T14:54:11.206" v="1291" actId="26606"/>
          <ac:spMkLst>
            <pc:docMk/>
            <pc:sldMk cId="3379744786" sldId="263"/>
            <ac:spMk id="13" creationId="{F49775AF-8896-43EE-92C6-83497D6DC56F}"/>
          </ac:spMkLst>
        </pc:spChg>
        <pc:picChg chg="add">
          <ac:chgData name="Antonio Liccardi" userId="12f146fe-f5a6-49a1-9eba-e1e2cc91e37c" providerId="ADAL" clId="{F4496835-B887-4E85-B013-A1264F846DFF}" dt="2021-07-18T14:54:11.206" v="1291" actId="26606"/>
          <ac:picMkLst>
            <pc:docMk/>
            <pc:sldMk cId="3379744786" sldId="263"/>
            <ac:picMk id="7" creationId="{927D5393-C959-4843-A0AB-556DA9E1B1D1}"/>
          </ac:picMkLst>
        </pc:picChg>
      </pc:sldChg>
      <pc:sldChg chg="del">
        <pc:chgData name="Antonio Liccardi" userId="12f146fe-f5a6-49a1-9eba-e1e2cc91e37c" providerId="ADAL" clId="{F4496835-B887-4E85-B013-A1264F846DFF}" dt="2021-07-18T14:35:02.090" v="18" actId="47"/>
        <pc:sldMkLst>
          <pc:docMk/>
          <pc:sldMk cId="1261078171" sldId="264"/>
        </pc:sldMkLst>
      </pc:sldChg>
      <pc:sldChg chg="addSp modSp add mod setBg">
        <pc:chgData name="Antonio Liccardi" userId="12f146fe-f5a6-49a1-9eba-e1e2cc91e37c" providerId="ADAL" clId="{F4496835-B887-4E85-B013-A1264F846DFF}" dt="2021-07-18T14:54:07.412" v="1290" actId="26606"/>
        <pc:sldMkLst>
          <pc:docMk/>
          <pc:sldMk cId="2658352058" sldId="264"/>
        </pc:sldMkLst>
        <pc:spChg chg="mod">
          <ac:chgData name="Antonio Liccardi" userId="12f146fe-f5a6-49a1-9eba-e1e2cc91e37c" providerId="ADAL" clId="{F4496835-B887-4E85-B013-A1264F846DFF}" dt="2021-07-18T14:54:07.412" v="1290" actId="26606"/>
          <ac:spMkLst>
            <pc:docMk/>
            <pc:sldMk cId="2658352058" sldId="264"/>
            <ac:spMk id="4" creationId="{93E4FF34-0A6C-4DD1-BDFA-4D69E176322D}"/>
          </ac:spMkLst>
        </pc:spChg>
        <pc:spChg chg="mod">
          <ac:chgData name="Antonio Liccardi" userId="12f146fe-f5a6-49a1-9eba-e1e2cc91e37c" providerId="ADAL" clId="{F4496835-B887-4E85-B013-A1264F846DFF}" dt="2021-07-18T14:54:07.412" v="1290" actId="26606"/>
          <ac:spMkLst>
            <pc:docMk/>
            <pc:sldMk cId="2658352058" sldId="264"/>
            <ac:spMk id="5" creationId="{15991347-6E66-4E40-ACD5-D9DCB12DB528}"/>
          </ac:spMkLst>
        </pc:spChg>
        <pc:spChg chg="add">
          <ac:chgData name="Antonio Liccardi" userId="12f146fe-f5a6-49a1-9eba-e1e2cc91e37c" providerId="ADAL" clId="{F4496835-B887-4E85-B013-A1264F846DFF}" dt="2021-07-18T14:54:07.412" v="1290" actId="26606"/>
          <ac:spMkLst>
            <pc:docMk/>
            <pc:sldMk cId="2658352058" sldId="264"/>
            <ac:spMk id="11" creationId="{9B7AD9F6-8CE7-4299-8FC6-328F4DCD3FF9}"/>
          </ac:spMkLst>
        </pc:spChg>
        <pc:spChg chg="add">
          <ac:chgData name="Antonio Liccardi" userId="12f146fe-f5a6-49a1-9eba-e1e2cc91e37c" providerId="ADAL" clId="{F4496835-B887-4E85-B013-A1264F846DFF}" dt="2021-07-18T14:54:07.412" v="1290" actId="26606"/>
          <ac:spMkLst>
            <pc:docMk/>
            <pc:sldMk cId="2658352058" sldId="264"/>
            <ac:spMk id="13" creationId="{F49775AF-8896-43EE-92C6-83497D6DC56F}"/>
          </ac:spMkLst>
        </pc:spChg>
        <pc:picChg chg="add">
          <ac:chgData name="Antonio Liccardi" userId="12f146fe-f5a6-49a1-9eba-e1e2cc91e37c" providerId="ADAL" clId="{F4496835-B887-4E85-B013-A1264F846DFF}" dt="2021-07-18T14:54:07.412" v="1290" actId="26606"/>
          <ac:picMkLst>
            <pc:docMk/>
            <pc:sldMk cId="2658352058" sldId="264"/>
            <ac:picMk id="7" creationId="{4D27F14E-9EE2-43EF-A39F-4E0531175850}"/>
          </ac:picMkLst>
        </pc:picChg>
      </pc:sldChg>
      <pc:sldChg chg="addSp delSp modSp new mod modClrScheme chgLayout">
        <pc:chgData name="Antonio Liccardi" userId="12f146fe-f5a6-49a1-9eba-e1e2cc91e37c" providerId="ADAL" clId="{F4496835-B887-4E85-B013-A1264F846DFF}" dt="2021-07-18T14:52:56.094" v="1243" actId="20577"/>
        <pc:sldMkLst>
          <pc:docMk/>
          <pc:sldMk cId="1545700413" sldId="265"/>
        </pc:sldMkLst>
        <pc:spChg chg="del mod ord">
          <ac:chgData name="Antonio Liccardi" userId="12f146fe-f5a6-49a1-9eba-e1e2cc91e37c" providerId="ADAL" clId="{F4496835-B887-4E85-B013-A1264F846DFF}" dt="2021-07-18T14:51:23.434" v="925" actId="700"/>
          <ac:spMkLst>
            <pc:docMk/>
            <pc:sldMk cId="1545700413" sldId="265"/>
            <ac:spMk id="2" creationId="{39B6B214-7F62-48D2-A9B5-58AB7CE20F36}"/>
          </ac:spMkLst>
        </pc:spChg>
        <pc:spChg chg="del mod ord">
          <ac:chgData name="Antonio Liccardi" userId="12f146fe-f5a6-49a1-9eba-e1e2cc91e37c" providerId="ADAL" clId="{F4496835-B887-4E85-B013-A1264F846DFF}" dt="2021-07-18T14:51:23.434" v="925" actId="700"/>
          <ac:spMkLst>
            <pc:docMk/>
            <pc:sldMk cId="1545700413" sldId="265"/>
            <ac:spMk id="3" creationId="{13A92A48-C09C-4BF5-9519-E49B1E7693F4}"/>
          </ac:spMkLst>
        </pc:spChg>
        <pc:spChg chg="add mod ord">
          <ac:chgData name="Antonio Liccardi" userId="12f146fe-f5a6-49a1-9eba-e1e2cc91e37c" providerId="ADAL" clId="{F4496835-B887-4E85-B013-A1264F846DFF}" dt="2021-07-18T14:51:27.915" v="940" actId="20577"/>
          <ac:spMkLst>
            <pc:docMk/>
            <pc:sldMk cId="1545700413" sldId="265"/>
            <ac:spMk id="4" creationId="{6706107A-E4A3-4DAD-9F6E-8C675097EE23}"/>
          </ac:spMkLst>
        </pc:spChg>
        <pc:spChg chg="add mod ord">
          <ac:chgData name="Antonio Liccardi" userId="12f146fe-f5a6-49a1-9eba-e1e2cc91e37c" providerId="ADAL" clId="{F4496835-B887-4E85-B013-A1264F846DFF}" dt="2021-07-18T14:52:56.094" v="1243" actId="20577"/>
          <ac:spMkLst>
            <pc:docMk/>
            <pc:sldMk cId="1545700413" sldId="265"/>
            <ac:spMk id="5" creationId="{74B0C37B-608E-41E2-9259-74FDCE2F7B5D}"/>
          </ac:spMkLst>
        </pc:spChg>
      </pc:sldChg>
      <pc:sldChg chg="del">
        <pc:chgData name="Antonio Liccardi" userId="12f146fe-f5a6-49a1-9eba-e1e2cc91e37c" providerId="ADAL" clId="{F4496835-B887-4E85-B013-A1264F846DFF}" dt="2021-07-18T14:35:02.090" v="18" actId="47"/>
        <pc:sldMkLst>
          <pc:docMk/>
          <pc:sldMk cId="1634634533" sldId="265"/>
        </pc:sldMkLst>
      </pc:sldChg>
      <pc:sldChg chg="del">
        <pc:chgData name="Antonio Liccardi" userId="12f146fe-f5a6-49a1-9eba-e1e2cc91e37c" providerId="ADAL" clId="{F4496835-B887-4E85-B013-A1264F846DFF}" dt="2021-07-18T14:35:02.090" v="18" actId="47"/>
        <pc:sldMkLst>
          <pc:docMk/>
          <pc:sldMk cId="1929220714" sldId="266"/>
        </pc:sldMkLst>
      </pc:sldChg>
      <pc:sldChg chg="addSp modSp new mod">
        <pc:chgData name="Antonio Liccardi" userId="12f146fe-f5a6-49a1-9eba-e1e2cc91e37c" providerId="ADAL" clId="{F4496835-B887-4E85-B013-A1264F846DFF}" dt="2021-07-18T14:53:17.868" v="1264" actId="1076"/>
        <pc:sldMkLst>
          <pc:docMk/>
          <pc:sldMk cId="3236258126" sldId="266"/>
        </pc:sldMkLst>
        <pc:spChg chg="mod">
          <ac:chgData name="Antonio Liccardi" userId="12f146fe-f5a6-49a1-9eba-e1e2cc91e37c" providerId="ADAL" clId="{F4496835-B887-4E85-B013-A1264F846DFF}" dt="2021-07-18T14:53:09.683" v="1262" actId="20577"/>
          <ac:spMkLst>
            <pc:docMk/>
            <pc:sldMk cId="3236258126" sldId="266"/>
            <ac:spMk id="2" creationId="{F1CAD3E8-37C6-4406-8D99-C6C090D70DD7}"/>
          </ac:spMkLst>
        </pc:spChg>
        <pc:picChg chg="add mod">
          <ac:chgData name="Antonio Liccardi" userId="12f146fe-f5a6-49a1-9eba-e1e2cc91e37c" providerId="ADAL" clId="{F4496835-B887-4E85-B013-A1264F846DFF}" dt="2021-07-18T14:53:17.868" v="1264" actId="1076"/>
          <ac:picMkLst>
            <pc:docMk/>
            <pc:sldMk cId="3236258126" sldId="266"/>
            <ac:picMk id="4" creationId="{590B17BA-F441-412C-B9ED-6600C25FF43B}"/>
          </ac:picMkLst>
        </pc:picChg>
      </pc:sldChg>
      <pc:sldChg chg="addSp delSp modSp new mod setBg modClrScheme chgLayout">
        <pc:chgData name="Antonio Liccardi" userId="12f146fe-f5a6-49a1-9eba-e1e2cc91e37c" providerId="ADAL" clId="{F4496835-B887-4E85-B013-A1264F846DFF}" dt="2021-07-18T14:54:01.596" v="1289" actId="26606"/>
        <pc:sldMkLst>
          <pc:docMk/>
          <pc:sldMk cId="2826297122" sldId="267"/>
        </pc:sldMkLst>
        <pc:spChg chg="del mod ord">
          <ac:chgData name="Antonio Liccardi" userId="12f146fe-f5a6-49a1-9eba-e1e2cc91e37c" providerId="ADAL" clId="{F4496835-B887-4E85-B013-A1264F846DFF}" dt="2021-07-18T14:53:26.431" v="1266" actId="700"/>
          <ac:spMkLst>
            <pc:docMk/>
            <pc:sldMk cId="2826297122" sldId="267"/>
            <ac:spMk id="2" creationId="{517CAD1A-6E57-4CEF-B72D-64E6861EA253}"/>
          </ac:spMkLst>
        </pc:spChg>
        <pc:spChg chg="del mod ord">
          <ac:chgData name="Antonio Liccardi" userId="12f146fe-f5a6-49a1-9eba-e1e2cc91e37c" providerId="ADAL" clId="{F4496835-B887-4E85-B013-A1264F846DFF}" dt="2021-07-18T14:53:26.431" v="1266" actId="700"/>
          <ac:spMkLst>
            <pc:docMk/>
            <pc:sldMk cId="2826297122" sldId="267"/>
            <ac:spMk id="3" creationId="{C97BE147-2684-4E5B-B415-6B321AECFEA6}"/>
          </ac:spMkLst>
        </pc:spChg>
        <pc:spChg chg="add mod ord">
          <ac:chgData name="Antonio Liccardi" userId="12f146fe-f5a6-49a1-9eba-e1e2cc91e37c" providerId="ADAL" clId="{F4496835-B887-4E85-B013-A1264F846DFF}" dt="2021-07-18T14:54:01.596" v="1289" actId="26606"/>
          <ac:spMkLst>
            <pc:docMk/>
            <pc:sldMk cId="2826297122" sldId="267"/>
            <ac:spMk id="4" creationId="{D334328E-DF9E-43DE-B58C-9F5D407885B2}"/>
          </ac:spMkLst>
        </pc:spChg>
        <pc:spChg chg="add mod ord">
          <ac:chgData name="Antonio Liccardi" userId="12f146fe-f5a6-49a1-9eba-e1e2cc91e37c" providerId="ADAL" clId="{F4496835-B887-4E85-B013-A1264F846DFF}" dt="2021-07-18T14:54:01.596" v="1289" actId="26606"/>
          <ac:spMkLst>
            <pc:docMk/>
            <pc:sldMk cId="2826297122" sldId="267"/>
            <ac:spMk id="5" creationId="{7B081656-C3D7-4A46-9562-47AC0A4DB194}"/>
          </ac:spMkLst>
        </pc:spChg>
        <pc:spChg chg="add">
          <ac:chgData name="Antonio Liccardi" userId="12f146fe-f5a6-49a1-9eba-e1e2cc91e37c" providerId="ADAL" clId="{F4496835-B887-4E85-B013-A1264F846DFF}" dt="2021-07-18T14:54:01.596" v="1289" actId="26606"/>
          <ac:spMkLst>
            <pc:docMk/>
            <pc:sldMk cId="2826297122" sldId="267"/>
            <ac:spMk id="11" creationId="{9B7AD9F6-8CE7-4299-8FC6-328F4DCD3FF9}"/>
          </ac:spMkLst>
        </pc:spChg>
        <pc:spChg chg="add">
          <ac:chgData name="Antonio Liccardi" userId="12f146fe-f5a6-49a1-9eba-e1e2cc91e37c" providerId="ADAL" clId="{F4496835-B887-4E85-B013-A1264F846DFF}" dt="2021-07-18T14:54:01.596" v="1289" actId="26606"/>
          <ac:spMkLst>
            <pc:docMk/>
            <pc:sldMk cId="2826297122" sldId="267"/>
            <ac:spMk id="13" creationId="{F49775AF-8896-43EE-92C6-83497D6DC56F}"/>
          </ac:spMkLst>
        </pc:spChg>
        <pc:picChg chg="add">
          <ac:chgData name="Antonio Liccardi" userId="12f146fe-f5a6-49a1-9eba-e1e2cc91e37c" providerId="ADAL" clId="{F4496835-B887-4E85-B013-A1264F846DFF}" dt="2021-07-18T14:54:01.596" v="1289" actId="26606"/>
          <ac:picMkLst>
            <pc:docMk/>
            <pc:sldMk cId="2826297122" sldId="267"/>
            <ac:picMk id="7" creationId="{43D05B26-D76B-45C2-A167-6F8A15EC5294}"/>
          </ac:picMkLst>
        </pc:picChg>
      </pc:sldChg>
      <pc:sldChg chg="del">
        <pc:chgData name="Antonio Liccardi" userId="12f146fe-f5a6-49a1-9eba-e1e2cc91e37c" providerId="ADAL" clId="{F4496835-B887-4E85-B013-A1264F846DFF}" dt="2021-07-18T14:35:02.090" v="18" actId="47"/>
        <pc:sldMkLst>
          <pc:docMk/>
          <pc:sldMk cId="3993118432" sldId="267"/>
        </pc:sldMkLst>
      </pc:sldChg>
    </pc:docChg>
  </pc:docChgLst>
  <pc:docChgLst>
    <pc:chgData name="Antonio Liccardi" userId="12f146fe-f5a6-49a1-9eba-e1e2cc91e37c" providerId="ADAL" clId="{5E519500-11AD-48E4-9EA5-D37B84083CE7}"/>
    <pc:docChg chg="undo custSel addSld modSld">
      <pc:chgData name="Antonio Liccardi" userId="12f146fe-f5a6-49a1-9eba-e1e2cc91e37c" providerId="ADAL" clId="{5E519500-11AD-48E4-9EA5-D37B84083CE7}" dt="2021-07-16T20:59:15.870" v="37" actId="27636"/>
      <pc:docMkLst>
        <pc:docMk/>
      </pc:docMkLst>
      <pc:sldChg chg="modSp new mod">
        <pc:chgData name="Antonio Liccardi" userId="12f146fe-f5a6-49a1-9eba-e1e2cc91e37c" providerId="ADAL" clId="{5E519500-11AD-48E4-9EA5-D37B84083CE7}" dt="2021-07-16T20:59:15.870" v="37" actId="27636"/>
        <pc:sldMkLst>
          <pc:docMk/>
          <pc:sldMk cId="3993118432" sldId="267"/>
        </pc:sldMkLst>
        <pc:spChg chg="mod">
          <ac:chgData name="Antonio Liccardi" userId="12f146fe-f5a6-49a1-9eba-e1e2cc91e37c" providerId="ADAL" clId="{5E519500-11AD-48E4-9EA5-D37B84083CE7}" dt="2021-07-16T20:58:55.097" v="19" actId="20577"/>
          <ac:spMkLst>
            <pc:docMk/>
            <pc:sldMk cId="3993118432" sldId="267"/>
            <ac:spMk id="2" creationId="{D9B25231-E9A6-4556-9FAF-7422E78B6A48}"/>
          </ac:spMkLst>
        </pc:spChg>
        <pc:spChg chg="mod">
          <ac:chgData name="Antonio Liccardi" userId="12f146fe-f5a6-49a1-9eba-e1e2cc91e37c" providerId="ADAL" clId="{5E519500-11AD-48E4-9EA5-D37B84083CE7}" dt="2021-07-16T20:59:15.870" v="37" actId="27636"/>
          <ac:spMkLst>
            <pc:docMk/>
            <pc:sldMk cId="3993118432" sldId="267"/>
            <ac:spMk id="3" creationId="{2036955A-9F82-40A1-A396-726EB59E1046}"/>
          </ac:spMkLst>
        </pc:spChg>
      </pc:sldChg>
    </pc:docChg>
  </pc:docChgLst>
  <pc:docChgLst>
    <pc:chgData name="Antonio Liccardi" userId="12f146fe-f5a6-49a1-9eba-e1e2cc91e37c" providerId="ADAL" clId="{E150FF9C-4433-4558-B73E-CC2ACB103A15}"/>
    <pc:docChg chg="undo custSel addSld modSld">
      <pc:chgData name="Antonio Liccardi" userId="12f146fe-f5a6-49a1-9eba-e1e2cc91e37c" providerId="ADAL" clId="{E150FF9C-4433-4558-B73E-CC2ACB103A15}" dt="2021-07-16T20:58:09.130" v="622" actId="20577"/>
      <pc:docMkLst>
        <pc:docMk/>
      </pc:docMkLst>
      <pc:sldChg chg="modSp new mod">
        <pc:chgData name="Antonio Liccardi" userId="12f146fe-f5a6-49a1-9eba-e1e2cc91e37c" providerId="ADAL" clId="{E150FF9C-4433-4558-B73E-CC2ACB103A15}" dt="2021-07-16T20:58:09.130" v="622" actId="20577"/>
        <pc:sldMkLst>
          <pc:docMk/>
          <pc:sldMk cId="4229642132" sldId="256"/>
        </pc:sldMkLst>
        <pc:spChg chg="mod">
          <ac:chgData name="Antonio Liccardi" userId="12f146fe-f5a6-49a1-9eba-e1e2cc91e37c" providerId="ADAL" clId="{E150FF9C-4433-4558-B73E-CC2ACB103A15}" dt="2021-07-16T20:42:05.908" v="4" actId="27636"/>
          <ac:spMkLst>
            <pc:docMk/>
            <pc:sldMk cId="4229642132" sldId="256"/>
            <ac:spMk id="2" creationId="{B42AC8AE-DACF-48CC-A542-3424B722D32A}"/>
          </ac:spMkLst>
        </pc:spChg>
        <pc:spChg chg="mod">
          <ac:chgData name="Antonio Liccardi" userId="12f146fe-f5a6-49a1-9eba-e1e2cc91e37c" providerId="ADAL" clId="{E150FF9C-4433-4558-B73E-CC2ACB103A15}" dt="2021-07-16T20:58:09.130" v="622" actId="20577"/>
          <ac:spMkLst>
            <pc:docMk/>
            <pc:sldMk cId="4229642132" sldId="256"/>
            <ac:spMk id="3" creationId="{FE1A019F-0371-4699-89D0-A7C9A78376BD}"/>
          </ac:spMkLst>
        </pc:spChg>
      </pc:sldChg>
      <pc:sldChg chg="addSp delSp modSp new mod modClrScheme chgLayout">
        <pc:chgData name="Antonio Liccardi" userId="12f146fe-f5a6-49a1-9eba-e1e2cc91e37c" providerId="ADAL" clId="{E150FF9C-4433-4558-B73E-CC2ACB103A15}" dt="2021-07-16T20:42:46.376" v="67" actId="20577"/>
        <pc:sldMkLst>
          <pc:docMk/>
          <pc:sldMk cId="525612197" sldId="257"/>
        </pc:sldMkLst>
        <pc:spChg chg="del mod ord">
          <ac:chgData name="Antonio Liccardi" userId="12f146fe-f5a6-49a1-9eba-e1e2cc91e37c" providerId="ADAL" clId="{E150FF9C-4433-4558-B73E-CC2ACB103A15}" dt="2021-07-16T20:42:35.492" v="40" actId="700"/>
          <ac:spMkLst>
            <pc:docMk/>
            <pc:sldMk cId="525612197" sldId="257"/>
            <ac:spMk id="2" creationId="{65431FA6-10F0-483B-9127-255066FC9E53}"/>
          </ac:spMkLst>
        </pc:spChg>
        <pc:spChg chg="del mod ord">
          <ac:chgData name="Antonio Liccardi" userId="12f146fe-f5a6-49a1-9eba-e1e2cc91e37c" providerId="ADAL" clId="{E150FF9C-4433-4558-B73E-CC2ACB103A15}" dt="2021-07-16T20:42:35.492" v="40" actId="700"/>
          <ac:spMkLst>
            <pc:docMk/>
            <pc:sldMk cId="525612197" sldId="257"/>
            <ac:spMk id="3" creationId="{760C9902-15ED-447B-8F50-74681673491D}"/>
          </ac:spMkLst>
        </pc:spChg>
        <pc:spChg chg="add del mod ord">
          <ac:chgData name="Antonio Liccardi" userId="12f146fe-f5a6-49a1-9eba-e1e2cc91e37c" providerId="ADAL" clId="{E150FF9C-4433-4558-B73E-CC2ACB103A15}" dt="2021-07-16T20:42:38.170" v="41" actId="700"/>
          <ac:spMkLst>
            <pc:docMk/>
            <pc:sldMk cId="525612197" sldId="257"/>
            <ac:spMk id="4" creationId="{6FE69ED7-1061-401F-A243-EB687858AD00}"/>
          </ac:spMkLst>
        </pc:spChg>
        <pc:spChg chg="add del mod ord">
          <ac:chgData name="Antonio Liccardi" userId="12f146fe-f5a6-49a1-9eba-e1e2cc91e37c" providerId="ADAL" clId="{E150FF9C-4433-4558-B73E-CC2ACB103A15}" dt="2021-07-16T20:42:38.170" v="41" actId="700"/>
          <ac:spMkLst>
            <pc:docMk/>
            <pc:sldMk cId="525612197" sldId="257"/>
            <ac:spMk id="5" creationId="{1367AD7D-B07E-4C68-91DA-FB655E8B1CEF}"/>
          </ac:spMkLst>
        </pc:spChg>
        <pc:spChg chg="add mod ord">
          <ac:chgData name="Antonio Liccardi" userId="12f146fe-f5a6-49a1-9eba-e1e2cc91e37c" providerId="ADAL" clId="{E150FF9C-4433-4558-B73E-CC2ACB103A15}" dt="2021-07-16T20:42:46.376" v="67" actId="20577"/>
          <ac:spMkLst>
            <pc:docMk/>
            <pc:sldMk cId="525612197" sldId="257"/>
            <ac:spMk id="6" creationId="{2C3D9A5B-BAD2-453F-8900-C2C87A82BE33}"/>
          </ac:spMkLst>
        </pc:spChg>
        <pc:spChg chg="add mod ord">
          <ac:chgData name="Antonio Liccardi" userId="12f146fe-f5a6-49a1-9eba-e1e2cc91e37c" providerId="ADAL" clId="{E150FF9C-4433-4558-B73E-CC2ACB103A15}" dt="2021-07-16T20:42:38.170" v="41" actId="700"/>
          <ac:spMkLst>
            <pc:docMk/>
            <pc:sldMk cId="525612197" sldId="257"/>
            <ac:spMk id="7" creationId="{229AFC72-6C70-41BD-89E8-488DFD2B3772}"/>
          </ac:spMkLst>
        </pc:spChg>
      </pc:sldChg>
      <pc:sldChg chg="addSp delSp modSp new mod modClrScheme chgLayout">
        <pc:chgData name="Antonio Liccardi" userId="12f146fe-f5a6-49a1-9eba-e1e2cc91e37c" providerId="ADAL" clId="{E150FF9C-4433-4558-B73E-CC2ACB103A15}" dt="2021-07-16T20:43:47.925" v="142" actId="20577"/>
        <pc:sldMkLst>
          <pc:docMk/>
          <pc:sldMk cId="355804720" sldId="258"/>
        </pc:sldMkLst>
        <pc:spChg chg="del mod ord">
          <ac:chgData name="Antonio Liccardi" userId="12f146fe-f5a6-49a1-9eba-e1e2cc91e37c" providerId="ADAL" clId="{E150FF9C-4433-4558-B73E-CC2ACB103A15}" dt="2021-07-16T20:42:58.503" v="69" actId="700"/>
          <ac:spMkLst>
            <pc:docMk/>
            <pc:sldMk cId="355804720" sldId="258"/>
            <ac:spMk id="2" creationId="{F9B705FB-102E-49A6-BB07-0B8CFADCD52F}"/>
          </ac:spMkLst>
        </pc:spChg>
        <pc:spChg chg="del mod ord">
          <ac:chgData name="Antonio Liccardi" userId="12f146fe-f5a6-49a1-9eba-e1e2cc91e37c" providerId="ADAL" clId="{E150FF9C-4433-4558-B73E-CC2ACB103A15}" dt="2021-07-16T20:42:58.503" v="69" actId="700"/>
          <ac:spMkLst>
            <pc:docMk/>
            <pc:sldMk cId="355804720" sldId="258"/>
            <ac:spMk id="3" creationId="{17CFD91B-29B6-45F4-A86D-13D45D6CF7CD}"/>
          </ac:spMkLst>
        </pc:spChg>
        <pc:spChg chg="add mod ord">
          <ac:chgData name="Antonio Liccardi" userId="12f146fe-f5a6-49a1-9eba-e1e2cc91e37c" providerId="ADAL" clId="{E150FF9C-4433-4558-B73E-CC2ACB103A15}" dt="2021-07-16T20:43:09.892" v="114" actId="20577"/>
          <ac:spMkLst>
            <pc:docMk/>
            <pc:sldMk cId="355804720" sldId="258"/>
            <ac:spMk id="4" creationId="{29121AB8-A8A3-4FCC-95EA-C92AEC328809}"/>
          </ac:spMkLst>
        </pc:spChg>
        <pc:spChg chg="add mod ord">
          <ac:chgData name="Antonio Liccardi" userId="12f146fe-f5a6-49a1-9eba-e1e2cc91e37c" providerId="ADAL" clId="{E150FF9C-4433-4558-B73E-CC2ACB103A15}" dt="2021-07-16T20:43:47.925" v="142" actId="20577"/>
          <ac:spMkLst>
            <pc:docMk/>
            <pc:sldMk cId="355804720" sldId="258"/>
            <ac:spMk id="5" creationId="{0BC1E919-94A6-42E5-9A25-B2DABD348054}"/>
          </ac:spMkLst>
        </pc:spChg>
      </pc:sldChg>
      <pc:sldChg chg="addSp delSp modSp new mod setBg modClrScheme chgLayout">
        <pc:chgData name="Antonio Liccardi" userId="12f146fe-f5a6-49a1-9eba-e1e2cc91e37c" providerId="ADAL" clId="{E150FF9C-4433-4558-B73E-CC2ACB103A15}" dt="2021-07-16T20:45:45.492" v="197" actId="26606"/>
        <pc:sldMkLst>
          <pc:docMk/>
          <pc:sldMk cId="3733189187" sldId="259"/>
        </pc:sldMkLst>
        <pc:spChg chg="del mod ord">
          <ac:chgData name="Antonio Liccardi" userId="12f146fe-f5a6-49a1-9eba-e1e2cc91e37c" providerId="ADAL" clId="{E150FF9C-4433-4558-B73E-CC2ACB103A15}" dt="2021-07-16T20:43:57.579" v="144" actId="700"/>
          <ac:spMkLst>
            <pc:docMk/>
            <pc:sldMk cId="3733189187" sldId="259"/>
            <ac:spMk id="2" creationId="{48F708E5-2D5A-43AB-9314-62C8C828890B}"/>
          </ac:spMkLst>
        </pc:spChg>
        <pc:spChg chg="del mod ord">
          <ac:chgData name="Antonio Liccardi" userId="12f146fe-f5a6-49a1-9eba-e1e2cc91e37c" providerId="ADAL" clId="{E150FF9C-4433-4558-B73E-CC2ACB103A15}" dt="2021-07-16T20:43:57.579" v="144" actId="700"/>
          <ac:spMkLst>
            <pc:docMk/>
            <pc:sldMk cId="3733189187" sldId="259"/>
            <ac:spMk id="3" creationId="{6BC823F8-B7D7-4A12-B188-705E36BA5116}"/>
          </ac:spMkLst>
        </pc:spChg>
        <pc:spChg chg="add mod ord">
          <ac:chgData name="Antonio Liccardi" userId="12f146fe-f5a6-49a1-9eba-e1e2cc91e37c" providerId="ADAL" clId="{E150FF9C-4433-4558-B73E-CC2ACB103A15}" dt="2021-07-16T20:45:45.492" v="197" actId="26606"/>
          <ac:spMkLst>
            <pc:docMk/>
            <pc:sldMk cId="3733189187" sldId="259"/>
            <ac:spMk id="4" creationId="{BE2ADAD8-AFB3-4FCB-982D-7C39D4600F74}"/>
          </ac:spMkLst>
        </pc:spChg>
        <pc:spChg chg="add mod ord">
          <ac:chgData name="Antonio Liccardi" userId="12f146fe-f5a6-49a1-9eba-e1e2cc91e37c" providerId="ADAL" clId="{E150FF9C-4433-4558-B73E-CC2ACB103A15}" dt="2021-07-16T20:45:45.492" v="197" actId="26606"/>
          <ac:spMkLst>
            <pc:docMk/>
            <pc:sldMk cId="3733189187" sldId="259"/>
            <ac:spMk id="5" creationId="{BF027316-01DF-45E3-BDE4-C5D94ADEC06B}"/>
          </ac:spMkLst>
        </pc:spChg>
        <pc:spChg chg="add del">
          <ac:chgData name="Antonio Liccardi" userId="12f146fe-f5a6-49a1-9eba-e1e2cc91e37c" providerId="ADAL" clId="{E150FF9C-4433-4558-B73E-CC2ACB103A15}" dt="2021-07-16T20:45:31.196" v="191" actId="26606"/>
          <ac:spMkLst>
            <pc:docMk/>
            <pc:sldMk cId="3733189187" sldId="259"/>
            <ac:spMk id="71" creationId="{5A92BC41-5AE1-432E-87C7-12BF9E03D928}"/>
          </ac:spMkLst>
        </pc:spChg>
        <pc:spChg chg="add del">
          <ac:chgData name="Antonio Liccardi" userId="12f146fe-f5a6-49a1-9eba-e1e2cc91e37c" providerId="ADAL" clId="{E150FF9C-4433-4558-B73E-CC2ACB103A15}" dt="2021-07-16T20:45:44.096" v="194" actId="26606"/>
          <ac:spMkLst>
            <pc:docMk/>
            <pc:sldMk cId="3733189187" sldId="259"/>
            <ac:spMk id="75" creationId="{337940BB-FBC4-492E-BD92-3B7B914D0EAE}"/>
          </ac:spMkLst>
        </pc:spChg>
        <pc:spChg chg="add del">
          <ac:chgData name="Antonio Liccardi" userId="12f146fe-f5a6-49a1-9eba-e1e2cc91e37c" providerId="ADAL" clId="{E150FF9C-4433-4558-B73E-CC2ACB103A15}" dt="2021-07-16T20:45:44.096" v="194" actId="26606"/>
          <ac:spMkLst>
            <pc:docMk/>
            <pc:sldMk cId="3733189187" sldId="259"/>
            <ac:spMk id="77" creationId="{3FCFB1DE-0B7E-48CC-BA90-B2AB0889F9D6}"/>
          </ac:spMkLst>
        </pc:spChg>
        <pc:spChg chg="add del">
          <ac:chgData name="Antonio Liccardi" userId="12f146fe-f5a6-49a1-9eba-e1e2cc91e37c" providerId="ADAL" clId="{E150FF9C-4433-4558-B73E-CC2ACB103A15}" dt="2021-07-16T20:45:31.188" v="190" actId="26606"/>
          <ac:spMkLst>
            <pc:docMk/>
            <pc:sldMk cId="3733189187" sldId="259"/>
            <ac:spMk id="135" creationId="{9B7AD9F6-8CE7-4299-8FC6-328F4DCD3FF9}"/>
          </ac:spMkLst>
        </pc:spChg>
        <pc:spChg chg="add del">
          <ac:chgData name="Antonio Liccardi" userId="12f146fe-f5a6-49a1-9eba-e1e2cc91e37c" providerId="ADAL" clId="{E150FF9C-4433-4558-B73E-CC2ACB103A15}" dt="2021-07-16T20:45:31.188" v="190" actId="26606"/>
          <ac:spMkLst>
            <pc:docMk/>
            <pc:sldMk cId="3733189187" sldId="259"/>
            <ac:spMk id="137" creationId="{F49775AF-8896-43EE-92C6-83497D6DC56F}"/>
          </ac:spMkLst>
        </pc:spChg>
        <pc:spChg chg="add del">
          <ac:chgData name="Antonio Liccardi" userId="12f146fe-f5a6-49a1-9eba-e1e2cc91e37c" providerId="ADAL" clId="{E150FF9C-4433-4558-B73E-CC2ACB103A15}" dt="2021-07-16T20:45:45.492" v="197" actId="26606"/>
          <ac:spMkLst>
            <pc:docMk/>
            <pc:sldMk cId="3733189187" sldId="259"/>
            <ac:spMk id="139" creationId="{63DAB858-5A0C-4AFF-AAC6-705EDF8DB733}"/>
          </ac:spMkLst>
        </pc:spChg>
        <pc:spChg chg="add del">
          <ac:chgData name="Antonio Liccardi" userId="12f146fe-f5a6-49a1-9eba-e1e2cc91e37c" providerId="ADAL" clId="{E150FF9C-4433-4558-B73E-CC2ACB103A15}" dt="2021-07-16T20:45:45.492" v="197" actId="26606"/>
          <ac:spMkLst>
            <pc:docMk/>
            <pc:sldMk cId="3733189187" sldId="259"/>
            <ac:spMk id="1028" creationId="{F12E7CC5-C78B-4EBD-9565-3FA00FAA6CF2}"/>
          </ac:spMkLst>
        </pc:spChg>
        <pc:spChg chg="add del">
          <ac:chgData name="Antonio Liccardi" userId="12f146fe-f5a6-49a1-9eba-e1e2cc91e37c" providerId="ADAL" clId="{E150FF9C-4433-4558-B73E-CC2ACB103A15}" dt="2021-07-16T20:45:45.492" v="197" actId="26606"/>
          <ac:spMkLst>
            <pc:docMk/>
            <pc:sldMk cId="3733189187" sldId="259"/>
            <ac:spMk id="1029" creationId="{3A4529A5-F675-429F-8044-01372BB13422}"/>
          </ac:spMkLst>
        </pc:spChg>
        <pc:spChg chg="add del">
          <ac:chgData name="Antonio Liccardi" userId="12f146fe-f5a6-49a1-9eba-e1e2cc91e37c" providerId="ADAL" clId="{E150FF9C-4433-4558-B73E-CC2ACB103A15}" dt="2021-07-16T20:45:45.486" v="196" actId="26606"/>
          <ac:spMkLst>
            <pc:docMk/>
            <pc:sldMk cId="3733189187" sldId="259"/>
            <ac:spMk id="1031" creationId="{9B7AD9F6-8CE7-4299-8FC6-328F4DCD3FF9}"/>
          </ac:spMkLst>
        </pc:spChg>
        <pc:spChg chg="add del">
          <ac:chgData name="Antonio Liccardi" userId="12f146fe-f5a6-49a1-9eba-e1e2cc91e37c" providerId="ADAL" clId="{E150FF9C-4433-4558-B73E-CC2ACB103A15}" dt="2021-07-16T20:45:45.486" v="196" actId="26606"/>
          <ac:spMkLst>
            <pc:docMk/>
            <pc:sldMk cId="3733189187" sldId="259"/>
            <ac:spMk id="1032" creationId="{F49775AF-8896-43EE-92C6-83497D6DC56F}"/>
          </ac:spMkLst>
        </pc:spChg>
        <pc:spChg chg="add">
          <ac:chgData name="Antonio Liccardi" userId="12f146fe-f5a6-49a1-9eba-e1e2cc91e37c" providerId="ADAL" clId="{E150FF9C-4433-4558-B73E-CC2ACB103A15}" dt="2021-07-16T20:45:45.492" v="197" actId="26606"/>
          <ac:spMkLst>
            <pc:docMk/>
            <pc:sldMk cId="3733189187" sldId="259"/>
            <ac:spMk id="1034" creationId="{337940BB-FBC4-492E-BD92-3B7B914D0EAE}"/>
          </ac:spMkLst>
        </pc:spChg>
        <pc:spChg chg="add">
          <ac:chgData name="Antonio Liccardi" userId="12f146fe-f5a6-49a1-9eba-e1e2cc91e37c" providerId="ADAL" clId="{E150FF9C-4433-4558-B73E-CC2ACB103A15}" dt="2021-07-16T20:45:45.492" v="197" actId="26606"/>
          <ac:spMkLst>
            <pc:docMk/>
            <pc:sldMk cId="3733189187" sldId="259"/>
            <ac:spMk id="1035" creationId="{3FCFB1DE-0B7E-48CC-BA90-B2AB0889F9D6}"/>
          </ac:spMkLst>
        </pc:spChg>
        <pc:picChg chg="add mod ord">
          <ac:chgData name="Antonio Liccardi" userId="12f146fe-f5a6-49a1-9eba-e1e2cc91e37c" providerId="ADAL" clId="{E150FF9C-4433-4558-B73E-CC2ACB103A15}" dt="2021-07-16T20:45:45.492" v="197" actId="26606"/>
          <ac:picMkLst>
            <pc:docMk/>
            <pc:sldMk cId="3733189187" sldId="259"/>
            <ac:picMk id="1026" creationId="{8FF812E6-FB51-4E26-8D5D-172610BE78A7}"/>
          </ac:picMkLst>
        </pc:picChg>
        <pc:cxnChg chg="add del">
          <ac:chgData name="Antonio Liccardi" userId="12f146fe-f5a6-49a1-9eba-e1e2cc91e37c" providerId="ADAL" clId="{E150FF9C-4433-4558-B73E-CC2ACB103A15}" dt="2021-07-16T20:45:31.196" v="191" actId="26606"/>
          <ac:cxnSpMkLst>
            <pc:docMk/>
            <pc:sldMk cId="3733189187" sldId="259"/>
            <ac:cxnSpMk id="73" creationId="{DC0E1208-0B30-4396-AE7C-AEBFFAEE66DB}"/>
          </ac:cxnSpMkLst>
        </pc:cxnChg>
      </pc:sldChg>
      <pc:sldChg chg="addSp delSp modSp new mod setBg modClrScheme chgLayout">
        <pc:chgData name="Antonio Liccardi" userId="12f146fe-f5a6-49a1-9eba-e1e2cc91e37c" providerId="ADAL" clId="{E150FF9C-4433-4558-B73E-CC2ACB103A15}" dt="2021-07-16T20:49:16.909" v="215" actId="1076"/>
        <pc:sldMkLst>
          <pc:docMk/>
          <pc:sldMk cId="3456031195" sldId="260"/>
        </pc:sldMkLst>
        <pc:spChg chg="del mod ord">
          <ac:chgData name="Antonio Liccardi" userId="12f146fe-f5a6-49a1-9eba-e1e2cc91e37c" providerId="ADAL" clId="{E150FF9C-4433-4558-B73E-CC2ACB103A15}" dt="2021-07-16T20:47:53.385" v="199" actId="700"/>
          <ac:spMkLst>
            <pc:docMk/>
            <pc:sldMk cId="3456031195" sldId="260"/>
            <ac:spMk id="2" creationId="{AEDDF720-7C73-4968-92C6-6FBB230BD43D}"/>
          </ac:spMkLst>
        </pc:spChg>
        <pc:spChg chg="del mod ord">
          <ac:chgData name="Antonio Liccardi" userId="12f146fe-f5a6-49a1-9eba-e1e2cc91e37c" providerId="ADAL" clId="{E150FF9C-4433-4558-B73E-CC2ACB103A15}" dt="2021-07-16T20:47:53.385" v="199" actId="700"/>
          <ac:spMkLst>
            <pc:docMk/>
            <pc:sldMk cId="3456031195" sldId="260"/>
            <ac:spMk id="3" creationId="{AC20BE67-CAFC-46DE-9801-2B3C0D68C6AC}"/>
          </ac:spMkLst>
        </pc:spChg>
        <pc:spChg chg="add del mod ord">
          <ac:chgData name="Antonio Liccardi" userId="12f146fe-f5a6-49a1-9eba-e1e2cc91e37c" providerId="ADAL" clId="{E150FF9C-4433-4558-B73E-CC2ACB103A15}" dt="2021-07-16T20:48:39.576" v="206" actId="700"/>
          <ac:spMkLst>
            <pc:docMk/>
            <pc:sldMk cId="3456031195" sldId="260"/>
            <ac:spMk id="4" creationId="{78732877-1ECD-43D5-BF8D-E6234D8D6342}"/>
          </ac:spMkLst>
        </pc:spChg>
        <pc:spChg chg="add del mod ord">
          <ac:chgData name="Antonio Liccardi" userId="12f146fe-f5a6-49a1-9eba-e1e2cc91e37c" providerId="ADAL" clId="{E150FF9C-4433-4558-B73E-CC2ACB103A15}" dt="2021-07-16T20:49:07.284" v="212" actId="478"/>
          <ac:spMkLst>
            <pc:docMk/>
            <pc:sldMk cId="3456031195" sldId="260"/>
            <ac:spMk id="5" creationId="{C172BEF3-8E30-4010-89D7-A2E5C77B9D71}"/>
          </ac:spMkLst>
        </pc:spChg>
        <pc:spChg chg="add mod ord">
          <ac:chgData name="Antonio Liccardi" userId="12f146fe-f5a6-49a1-9eba-e1e2cc91e37c" providerId="ADAL" clId="{E150FF9C-4433-4558-B73E-CC2ACB103A15}" dt="2021-07-16T20:49:11.795" v="213" actId="26606"/>
          <ac:spMkLst>
            <pc:docMk/>
            <pc:sldMk cId="3456031195" sldId="260"/>
            <ac:spMk id="8" creationId="{6E8596FB-5717-43A6-B331-CED25086604E}"/>
          </ac:spMkLst>
        </pc:spChg>
        <pc:spChg chg="add del">
          <ac:chgData name="Antonio Liccardi" userId="12f146fe-f5a6-49a1-9eba-e1e2cc91e37c" providerId="ADAL" clId="{E150FF9C-4433-4558-B73E-CC2ACB103A15}" dt="2021-07-16T20:49:04.468" v="210" actId="26606"/>
          <ac:spMkLst>
            <pc:docMk/>
            <pc:sldMk cId="3456031195" sldId="260"/>
            <ac:spMk id="13" creationId="{C59AB4C8-9178-4F7A-8404-6890510B5917}"/>
          </ac:spMkLst>
        </pc:spChg>
        <pc:spChg chg="add del">
          <ac:chgData name="Antonio Liccardi" userId="12f146fe-f5a6-49a1-9eba-e1e2cc91e37c" providerId="ADAL" clId="{E150FF9C-4433-4558-B73E-CC2ACB103A15}" dt="2021-07-16T20:49:04.468" v="210" actId="26606"/>
          <ac:spMkLst>
            <pc:docMk/>
            <pc:sldMk cId="3456031195" sldId="260"/>
            <ac:spMk id="15" creationId="{4CFDFB37-4BC7-42C6-915D-A6609139BFE7}"/>
          </ac:spMkLst>
        </pc:spChg>
        <pc:spChg chg="add del">
          <ac:chgData name="Antonio Liccardi" userId="12f146fe-f5a6-49a1-9eba-e1e2cc91e37c" providerId="ADAL" clId="{E150FF9C-4433-4558-B73E-CC2ACB103A15}" dt="2021-07-16T20:49:11.795" v="213" actId="26606"/>
          <ac:spMkLst>
            <pc:docMk/>
            <pc:sldMk cId="3456031195" sldId="260"/>
            <ac:spMk id="17" creationId="{9B7AD9F6-8CE7-4299-8FC6-328F4DCD3FF9}"/>
          </ac:spMkLst>
        </pc:spChg>
        <pc:spChg chg="add del">
          <ac:chgData name="Antonio Liccardi" userId="12f146fe-f5a6-49a1-9eba-e1e2cc91e37c" providerId="ADAL" clId="{E150FF9C-4433-4558-B73E-CC2ACB103A15}" dt="2021-07-16T20:49:11.795" v="213" actId="26606"/>
          <ac:spMkLst>
            <pc:docMk/>
            <pc:sldMk cId="3456031195" sldId="260"/>
            <ac:spMk id="18" creationId="{F49775AF-8896-43EE-92C6-83497D6DC56F}"/>
          </ac:spMkLst>
        </pc:spChg>
        <pc:spChg chg="add">
          <ac:chgData name="Antonio Liccardi" userId="12f146fe-f5a6-49a1-9eba-e1e2cc91e37c" providerId="ADAL" clId="{E150FF9C-4433-4558-B73E-CC2ACB103A15}" dt="2021-07-16T20:49:11.795" v="213" actId="26606"/>
          <ac:spMkLst>
            <pc:docMk/>
            <pc:sldMk cId="3456031195" sldId="260"/>
            <ac:spMk id="23" creationId="{1825AC39-5F85-4CAA-8A81-A1287086B2B6}"/>
          </ac:spMkLst>
        </pc:spChg>
        <pc:spChg chg="add">
          <ac:chgData name="Antonio Liccardi" userId="12f146fe-f5a6-49a1-9eba-e1e2cc91e37c" providerId="ADAL" clId="{E150FF9C-4433-4558-B73E-CC2ACB103A15}" dt="2021-07-16T20:49:11.795" v="213" actId="26606"/>
          <ac:spMkLst>
            <pc:docMk/>
            <pc:sldMk cId="3456031195" sldId="260"/>
            <ac:spMk id="25" creationId="{95DA4D23-37FC-4B90-8188-F0377C5FF44B}"/>
          </ac:spMkLst>
        </pc:spChg>
        <pc:spChg chg="add">
          <ac:chgData name="Antonio Liccardi" userId="12f146fe-f5a6-49a1-9eba-e1e2cc91e37c" providerId="ADAL" clId="{E150FF9C-4433-4558-B73E-CC2ACB103A15}" dt="2021-07-16T20:49:11.795" v="213" actId="26606"/>
          <ac:spMkLst>
            <pc:docMk/>
            <pc:sldMk cId="3456031195" sldId="260"/>
            <ac:spMk id="27" creationId="{A7A4B465-FBCC-4CD4-89A1-82992A7B47FF}"/>
          </ac:spMkLst>
        </pc:spChg>
        <pc:spChg chg="add">
          <ac:chgData name="Antonio Liccardi" userId="12f146fe-f5a6-49a1-9eba-e1e2cc91e37c" providerId="ADAL" clId="{E150FF9C-4433-4558-B73E-CC2ACB103A15}" dt="2021-07-16T20:49:11.795" v="213" actId="26606"/>
          <ac:spMkLst>
            <pc:docMk/>
            <pc:sldMk cId="3456031195" sldId="260"/>
            <ac:spMk id="29" creationId="{909E572F-9CDC-4214-9D42-FF0017649590}"/>
          </ac:spMkLst>
        </pc:spChg>
        <pc:picChg chg="add mod">
          <ac:chgData name="Antonio Liccardi" userId="12f146fe-f5a6-49a1-9eba-e1e2cc91e37c" providerId="ADAL" clId="{E150FF9C-4433-4558-B73E-CC2ACB103A15}" dt="2021-07-16T20:49:16.909" v="215" actId="1076"/>
          <ac:picMkLst>
            <pc:docMk/>
            <pc:sldMk cId="3456031195" sldId="260"/>
            <ac:picMk id="7" creationId="{0AF1F753-2BAA-4568-A5B9-D5AB2F3BD20E}"/>
          </ac:picMkLst>
        </pc:picChg>
      </pc:sldChg>
      <pc:sldChg chg="addSp delSp modSp new mod modClrScheme chgLayout">
        <pc:chgData name="Antonio Liccardi" userId="12f146fe-f5a6-49a1-9eba-e1e2cc91e37c" providerId="ADAL" clId="{E150FF9C-4433-4558-B73E-CC2ACB103A15}" dt="2021-07-16T20:51:27.683" v="261" actId="20577"/>
        <pc:sldMkLst>
          <pc:docMk/>
          <pc:sldMk cId="1529536678" sldId="261"/>
        </pc:sldMkLst>
        <pc:spChg chg="del mod ord">
          <ac:chgData name="Antonio Liccardi" userId="12f146fe-f5a6-49a1-9eba-e1e2cc91e37c" providerId="ADAL" clId="{E150FF9C-4433-4558-B73E-CC2ACB103A15}" dt="2021-07-16T20:50:55.290" v="217" actId="700"/>
          <ac:spMkLst>
            <pc:docMk/>
            <pc:sldMk cId="1529536678" sldId="261"/>
            <ac:spMk id="2" creationId="{B03F1256-4CE0-4DF4-8708-3AB63500CCD5}"/>
          </ac:spMkLst>
        </pc:spChg>
        <pc:spChg chg="del mod ord">
          <ac:chgData name="Antonio Liccardi" userId="12f146fe-f5a6-49a1-9eba-e1e2cc91e37c" providerId="ADAL" clId="{E150FF9C-4433-4558-B73E-CC2ACB103A15}" dt="2021-07-16T20:50:55.290" v="217" actId="700"/>
          <ac:spMkLst>
            <pc:docMk/>
            <pc:sldMk cId="1529536678" sldId="261"/>
            <ac:spMk id="3" creationId="{A1A17AF6-3741-42C7-89BC-B446BB0B8C12}"/>
          </ac:spMkLst>
        </pc:spChg>
        <pc:spChg chg="add mod ord">
          <ac:chgData name="Antonio Liccardi" userId="12f146fe-f5a6-49a1-9eba-e1e2cc91e37c" providerId="ADAL" clId="{E150FF9C-4433-4558-B73E-CC2ACB103A15}" dt="2021-07-16T20:51:12.721" v="255" actId="20577"/>
          <ac:spMkLst>
            <pc:docMk/>
            <pc:sldMk cId="1529536678" sldId="261"/>
            <ac:spMk id="4" creationId="{1A191EB7-3F00-4A8A-A3B7-DA8D36583997}"/>
          </ac:spMkLst>
        </pc:spChg>
        <pc:spChg chg="add mod ord">
          <ac:chgData name="Antonio Liccardi" userId="12f146fe-f5a6-49a1-9eba-e1e2cc91e37c" providerId="ADAL" clId="{E150FF9C-4433-4558-B73E-CC2ACB103A15}" dt="2021-07-16T20:51:27.683" v="261" actId="20577"/>
          <ac:spMkLst>
            <pc:docMk/>
            <pc:sldMk cId="1529536678" sldId="261"/>
            <ac:spMk id="5" creationId="{CE5C5627-748F-4F52-8BA6-7B5AEFEA7794}"/>
          </ac:spMkLst>
        </pc:spChg>
      </pc:sldChg>
      <pc:sldChg chg="modSp new mod">
        <pc:chgData name="Antonio Liccardi" userId="12f146fe-f5a6-49a1-9eba-e1e2cc91e37c" providerId="ADAL" clId="{E150FF9C-4433-4558-B73E-CC2ACB103A15}" dt="2021-07-16T20:52:10.614" v="316" actId="20577"/>
        <pc:sldMkLst>
          <pc:docMk/>
          <pc:sldMk cId="1086990500" sldId="262"/>
        </pc:sldMkLst>
        <pc:spChg chg="mod">
          <ac:chgData name="Antonio Liccardi" userId="12f146fe-f5a6-49a1-9eba-e1e2cc91e37c" providerId="ADAL" clId="{E150FF9C-4433-4558-B73E-CC2ACB103A15}" dt="2021-07-16T20:52:01.501" v="288" actId="20577"/>
          <ac:spMkLst>
            <pc:docMk/>
            <pc:sldMk cId="1086990500" sldId="262"/>
            <ac:spMk id="2" creationId="{0A105A68-BC8B-4B30-AF5F-347F8A2287AB}"/>
          </ac:spMkLst>
        </pc:spChg>
        <pc:spChg chg="mod">
          <ac:chgData name="Antonio Liccardi" userId="12f146fe-f5a6-49a1-9eba-e1e2cc91e37c" providerId="ADAL" clId="{E150FF9C-4433-4558-B73E-CC2ACB103A15}" dt="2021-07-16T20:52:10.614" v="316" actId="20577"/>
          <ac:spMkLst>
            <pc:docMk/>
            <pc:sldMk cId="1086990500" sldId="262"/>
            <ac:spMk id="3" creationId="{59DF16BC-6648-4FB4-9A6B-CDA325F83E08}"/>
          </ac:spMkLst>
        </pc:spChg>
      </pc:sldChg>
      <pc:sldChg chg="addSp delSp modSp new mod setBg modClrScheme chgLayout">
        <pc:chgData name="Antonio Liccardi" userId="12f146fe-f5a6-49a1-9eba-e1e2cc91e37c" providerId="ADAL" clId="{E150FF9C-4433-4558-B73E-CC2ACB103A15}" dt="2021-07-16T20:54:05.716" v="360" actId="114"/>
        <pc:sldMkLst>
          <pc:docMk/>
          <pc:sldMk cId="1977434384" sldId="263"/>
        </pc:sldMkLst>
        <pc:spChg chg="mod ord">
          <ac:chgData name="Antonio Liccardi" userId="12f146fe-f5a6-49a1-9eba-e1e2cc91e37c" providerId="ADAL" clId="{E150FF9C-4433-4558-B73E-CC2ACB103A15}" dt="2021-07-16T20:54:05.716" v="360" actId="114"/>
          <ac:spMkLst>
            <pc:docMk/>
            <pc:sldMk cId="1977434384" sldId="263"/>
            <ac:spMk id="2" creationId="{74E3F020-9CF5-4CBA-B48C-B2840FE80719}"/>
          </ac:spMkLst>
        </pc:spChg>
        <pc:spChg chg="del mod ord">
          <ac:chgData name="Antonio Liccardi" userId="12f146fe-f5a6-49a1-9eba-e1e2cc91e37c" providerId="ADAL" clId="{E150FF9C-4433-4558-B73E-CC2ACB103A15}" dt="2021-07-16T20:52:36.330" v="335" actId="700"/>
          <ac:spMkLst>
            <pc:docMk/>
            <pc:sldMk cId="1977434384" sldId="263"/>
            <ac:spMk id="3" creationId="{19FAD2A0-0855-435A-A24F-F64DDE7BC99A}"/>
          </ac:spMkLst>
        </pc:spChg>
        <pc:spChg chg="add mod ord">
          <ac:chgData name="Antonio Liccardi" userId="12f146fe-f5a6-49a1-9eba-e1e2cc91e37c" providerId="ADAL" clId="{E150FF9C-4433-4558-B73E-CC2ACB103A15}" dt="2021-07-16T20:53:03.519" v="343" actId="26606"/>
          <ac:spMkLst>
            <pc:docMk/>
            <pc:sldMk cId="1977434384" sldId="263"/>
            <ac:spMk id="4" creationId="{2CFD388D-2496-4536-BA81-830CF1F6BE98}"/>
          </ac:spMkLst>
        </pc:spChg>
        <pc:spChg chg="add">
          <ac:chgData name="Antonio Liccardi" userId="12f146fe-f5a6-49a1-9eba-e1e2cc91e37c" providerId="ADAL" clId="{E150FF9C-4433-4558-B73E-CC2ACB103A15}" dt="2021-07-16T20:53:03.519" v="343" actId="26606"/>
          <ac:spMkLst>
            <pc:docMk/>
            <pc:sldMk cId="1977434384" sldId="263"/>
            <ac:spMk id="9" creationId="{49F388DC-C47F-4048-9B69-F1644A2A1610}"/>
          </ac:spMkLst>
        </pc:spChg>
        <pc:spChg chg="add">
          <ac:chgData name="Antonio Liccardi" userId="12f146fe-f5a6-49a1-9eba-e1e2cc91e37c" providerId="ADAL" clId="{E150FF9C-4433-4558-B73E-CC2ACB103A15}" dt="2021-07-16T20:53:03.519" v="343" actId="26606"/>
          <ac:spMkLst>
            <pc:docMk/>
            <pc:sldMk cId="1977434384" sldId="263"/>
            <ac:spMk id="11" creationId="{422C035D-D3AD-4301-A1B5-D4C91E3C5855}"/>
          </ac:spMkLst>
        </pc:spChg>
        <pc:spChg chg="add">
          <ac:chgData name="Antonio Liccardi" userId="12f146fe-f5a6-49a1-9eba-e1e2cc91e37c" providerId="ADAL" clId="{E150FF9C-4433-4558-B73E-CC2ACB103A15}" dt="2021-07-16T20:53:03.519" v="343" actId="26606"/>
          <ac:spMkLst>
            <pc:docMk/>
            <pc:sldMk cId="1977434384" sldId="263"/>
            <ac:spMk id="13" creationId="{C9957036-C837-4C4C-BBF0-4A0EC52AE1E1}"/>
          </ac:spMkLst>
        </pc:spChg>
        <pc:spChg chg="add">
          <ac:chgData name="Antonio Liccardi" userId="12f146fe-f5a6-49a1-9eba-e1e2cc91e37c" providerId="ADAL" clId="{E150FF9C-4433-4558-B73E-CC2ACB103A15}" dt="2021-07-16T20:53:03.519" v="343" actId="26606"/>
          <ac:spMkLst>
            <pc:docMk/>
            <pc:sldMk cId="1977434384" sldId="263"/>
            <ac:spMk id="15" creationId="{98C1887B-FB03-4296-8352-8CFA0080FC24}"/>
          </ac:spMkLst>
        </pc:spChg>
      </pc:sldChg>
      <pc:sldChg chg="addSp delSp modSp add mod setBg delDesignElem">
        <pc:chgData name="Antonio Liccardi" userId="12f146fe-f5a6-49a1-9eba-e1e2cc91e37c" providerId="ADAL" clId="{E150FF9C-4433-4558-B73E-CC2ACB103A15}" dt="2021-07-16T20:54:02.227" v="359" actId="114"/>
        <pc:sldMkLst>
          <pc:docMk/>
          <pc:sldMk cId="1261078171" sldId="264"/>
        </pc:sldMkLst>
        <pc:spChg chg="mod">
          <ac:chgData name="Antonio Liccardi" userId="12f146fe-f5a6-49a1-9eba-e1e2cc91e37c" providerId="ADAL" clId="{E150FF9C-4433-4558-B73E-CC2ACB103A15}" dt="2021-07-16T20:54:02.227" v="359" actId="114"/>
          <ac:spMkLst>
            <pc:docMk/>
            <pc:sldMk cId="1261078171" sldId="264"/>
            <ac:spMk id="2" creationId="{74E3F020-9CF5-4CBA-B48C-B2840FE80719}"/>
          </ac:spMkLst>
        </pc:spChg>
        <pc:spChg chg="mod">
          <ac:chgData name="Antonio Liccardi" userId="12f146fe-f5a6-49a1-9eba-e1e2cc91e37c" providerId="ADAL" clId="{E150FF9C-4433-4558-B73E-CC2ACB103A15}" dt="2021-07-16T20:53:44.473" v="355" actId="26606"/>
          <ac:spMkLst>
            <pc:docMk/>
            <pc:sldMk cId="1261078171" sldId="264"/>
            <ac:spMk id="4" creationId="{2CFD388D-2496-4536-BA81-830CF1F6BE98}"/>
          </ac:spMkLst>
        </pc:spChg>
        <pc:spChg chg="add">
          <ac:chgData name="Antonio Liccardi" userId="12f146fe-f5a6-49a1-9eba-e1e2cc91e37c" providerId="ADAL" clId="{E150FF9C-4433-4558-B73E-CC2ACB103A15}" dt="2021-07-16T20:53:44.473" v="355" actId="26606"/>
          <ac:spMkLst>
            <pc:docMk/>
            <pc:sldMk cId="1261078171" sldId="264"/>
            <ac:spMk id="6" creationId="{49F388DC-C47F-4048-9B69-F1644A2A1610}"/>
          </ac:spMkLst>
        </pc:spChg>
        <pc:spChg chg="add">
          <ac:chgData name="Antonio Liccardi" userId="12f146fe-f5a6-49a1-9eba-e1e2cc91e37c" providerId="ADAL" clId="{E150FF9C-4433-4558-B73E-CC2ACB103A15}" dt="2021-07-16T20:53:44.473" v="355" actId="26606"/>
          <ac:spMkLst>
            <pc:docMk/>
            <pc:sldMk cId="1261078171" sldId="264"/>
            <ac:spMk id="7" creationId="{422C035D-D3AD-4301-A1B5-D4C91E3C5855}"/>
          </ac:spMkLst>
        </pc:spChg>
        <pc:spChg chg="add">
          <ac:chgData name="Antonio Liccardi" userId="12f146fe-f5a6-49a1-9eba-e1e2cc91e37c" providerId="ADAL" clId="{E150FF9C-4433-4558-B73E-CC2ACB103A15}" dt="2021-07-16T20:53:44.473" v="355" actId="26606"/>
          <ac:spMkLst>
            <pc:docMk/>
            <pc:sldMk cId="1261078171" sldId="264"/>
            <ac:spMk id="8" creationId="{C9957036-C837-4C4C-BBF0-4A0EC52AE1E1}"/>
          </ac:spMkLst>
        </pc:spChg>
        <pc:spChg chg="del">
          <ac:chgData name="Antonio Liccardi" userId="12f146fe-f5a6-49a1-9eba-e1e2cc91e37c" providerId="ADAL" clId="{E150FF9C-4433-4558-B73E-CC2ACB103A15}" dt="2021-07-16T20:53:11.225" v="345"/>
          <ac:spMkLst>
            <pc:docMk/>
            <pc:sldMk cId="1261078171" sldId="264"/>
            <ac:spMk id="9" creationId="{49F388DC-C47F-4048-9B69-F1644A2A1610}"/>
          </ac:spMkLst>
        </pc:spChg>
        <pc:spChg chg="add">
          <ac:chgData name="Antonio Liccardi" userId="12f146fe-f5a6-49a1-9eba-e1e2cc91e37c" providerId="ADAL" clId="{E150FF9C-4433-4558-B73E-CC2ACB103A15}" dt="2021-07-16T20:53:44.473" v="355" actId="26606"/>
          <ac:spMkLst>
            <pc:docMk/>
            <pc:sldMk cId="1261078171" sldId="264"/>
            <ac:spMk id="10" creationId="{98C1887B-FB03-4296-8352-8CFA0080FC24}"/>
          </ac:spMkLst>
        </pc:spChg>
        <pc:spChg chg="del">
          <ac:chgData name="Antonio Liccardi" userId="12f146fe-f5a6-49a1-9eba-e1e2cc91e37c" providerId="ADAL" clId="{E150FF9C-4433-4558-B73E-CC2ACB103A15}" dt="2021-07-16T20:53:11.225" v="345"/>
          <ac:spMkLst>
            <pc:docMk/>
            <pc:sldMk cId="1261078171" sldId="264"/>
            <ac:spMk id="11" creationId="{422C035D-D3AD-4301-A1B5-D4C91E3C5855}"/>
          </ac:spMkLst>
        </pc:spChg>
        <pc:spChg chg="del">
          <ac:chgData name="Antonio Liccardi" userId="12f146fe-f5a6-49a1-9eba-e1e2cc91e37c" providerId="ADAL" clId="{E150FF9C-4433-4558-B73E-CC2ACB103A15}" dt="2021-07-16T20:53:11.225" v="345"/>
          <ac:spMkLst>
            <pc:docMk/>
            <pc:sldMk cId="1261078171" sldId="264"/>
            <ac:spMk id="13" creationId="{C9957036-C837-4C4C-BBF0-4A0EC52AE1E1}"/>
          </ac:spMkLst>
        </pc:spChg>
        <pc:spChg chg="del">
          <ac:chgData name="Antonio Liccardi" userId="12f146fe-f5a6-49a1-9eba-e1e2cc91e37c" providerId="ADAL" clId="{E150FF9C-4433-4558-B73E-CC2ACB103A15}" dt="2021-07-16T20:53:11.225" v="345"/>
          <ac:spMkLst>
            <pc:docMk/>
            <pc:sldMk cId="1261078171" sldId="264"/>
            <ac:spMk id="15" creationId="{98C1887B-FB03-4296-8352-8CFA0080FC24}"/>
          </ac:spMkLst>
        </pc:spChg>
      </pc:sldChg>
      <pc:sldChg chg="addSp delSp modSp new mod modClrScheme chgLayout">
        <pc:chgData name="Antonio Liccardi" userId="12f146fe-f5a6-49a1-9eba-e1e2cc91e37c" providerId="ADAL" clId="{E150FF9C-4433-4558-B73E-CC2ACB103A15}" dt="2021-07-16T20:55:11.515" v="605" actId="20577"/>
        <pc:sldMkLst>
          <pc:docMk/>
          <pc:sldMk cId="1634634533" sldId="265"/>
        </pc:sldMkLst>
        <pc:spChg chg="del mod ord">
          <ac:chgData name="Antonio Liccardi" userId="12f146fe-f5a6-49a1-9eba-e1e2cc91e37c" providerId="ADAL" clId="{E150FF9C-4433-4558-B73E-CC2ACB103A15}" dt="2021-07-16T20:54:20.709" v="362" actId="700"/>
          <ac:spMkLst>
            <pc:docMk/>
            <pc:sldMk cId="1634634533" sldId="265"/>
            <ac:spMk id="2" creationId="{EBDE37D5-DDA0-4083-AC78-7AE8DA41DA79}"/>
          </ac:spMkLst>
        </pc:spChg>
        <pc:spChg chg="del mod ord">
          <ac:chgData name="Antonio Liccardi" userId="12f146fe-f5a6-49a1-9eba-e1e2cc91e37c" providerId="ADAL" clId="{E150FF9C-4433-4558-B73E-CC2ACB103A15}" dt="2021-07-16T20:54:20.709" v="362" actId="700"/>
          <ac:spMkLst>
            <pc:docMk/>
            <pc:sldMk cId="1634634533" sldId="265"/>
            <ac:spMk id="3" creationId="{EE4B4305-379A-47FF-9FFE-8B3050D11BCC}"/>
          </ac:spMkLst>
        </pc:spChg>
        <pc:spChg chg="add mod ord">
          <ac:chgData name="Antonio Liccardi" userId="12f146fe-f5a6-49a1-9eba-e1e2cc91e37c" providerId="ADAL" clId="{E150FF9C-4433-4558-B73E-CC2ACB103A15}" dt="2021-07-16T20:54:27.234" v="380" actId="20577"/>
          <ac:spMkLst>
            <pc:docMk/>
            <pc:sldMk cId="1634634533" sldId="265"/>
            <ac:spMk id="4" creationId="{03A7F54E-11AA-422C-AC94-A70F104AE60E}"/>
          </ac:spMkLst>
        </pc:spChg>
        <pc:spChg chg="add mod ord">
          <ac:chgData name="Antonio Liccardi" userId="12f146fe-f5a6-49a1-9eba-e1e2cc91e37c" providerId="ADAL" clId="{E150FF9C-4433-4558-B73E-CC2ACB103A15}" dt="2021-07-16T20:55:11.515" v="605" actId="20577"/>
          <ac:spMkLst>
            <pc:docMk/>
            <pc:sldMk cId="1634634533" sldId="265"/>
            <ac:spMk id="5" creationId="{1FCADFFB-9A6A-4453-B5FF-8016DE56723B}"/>
          </ac:spMkLst>
        </pc:spChg>
      </pc:sldChg>
      <pc:sldChg chg="addSp modSp new mod">
        <pc:chgData name="Antonio Liccardi" userId="12f146fe-f5a6-49a1-9eba-e1e2cc91e37c" providerId="ADAL" clId="{E150FF9C-4433-4558-B73E-CC2ACB103A15}" dt="2021-07-16T20:55:51.802" v="610" actId="1076"/>
        <pc:sldMkLst>
          <pc:docMk/>
          <pc:sldMk cId="1929220714" sldId="266"/>
        </pc:sldMkLst>
        <pc:picChg chg="add mod">
          <ac:chgData name="Antonio Liccardi" userId="12f146fe-f5a6-49a1-9eba-e1e2cc91e37c" providerId="ADAL" clId="{E150FF9C-4433-4558-B73E-CC2ACB103A15}" dt="2021-07-16T20:55:51.802" v="610" actId="1076"/>
          <ac:picMkLst>
            <pc:docMk/>
            <pc:sldMk cId="1929220714" sldId="266"/>
            <ac:picMk id="5" creationId="{6B77D5CE-A09F-4190-8F8E-B76EBFB08FF8}"/>
          </ac:picMkLst>
        </pc:picChg>
      </pc:sldChg>
    </pc:docChg>
  </pc:docChgLst>
  <pc:docChgLst>
    <pc:chgData name="Antonio Liccardi" userId="12f146fe-f5a6-49a1-9eba-e1e2cc91e37c" providerId="ADAL" clId="{262CC7D2-52A1-43E2-B3F8-43BDC6BFA9D1}"/>
    <pc:docChg chg="undo custSel addSld delSld modSld sldOrd modShowInfo">
      <pc:chgData name="Antonio Liccardi" userId="12f146fe-f5a6-49a1-9eba-e1e2cc91e37c" providerId="ADAL" clId="{262CC7D2-52A1-43E2-B3F8-43BDC6BFA9D1}" dt="2021-07-20T11:41:22.963" v="2153" actId="20577"/>
      <pc:docMkLst>
        <pc:docMk/>
      </pc:docMkLst>
      <pc:sldChg chg="modSp mod">
        <pc:chgData name="Antonio Liccardi" userId="12f146fe-f5a6-49a1-9eba-e1e2cc91e37c" providerId="ADAL" clId="{262CC7D2-52A1-43E2-B3F8-43BDC6BFA9D1}" dt="2021-07-18T15:49:26.396" v="19" actId="20577"/>
        <pc:sldMkLst>
          <pc:docMk/>
          <pc:sldMk cId="4229642132" sldId="256"/>
        </pc:sldMkLst>
        <pc:spChg chg="mod">
          <ac:chgData name="Antonio Liccardi" userId="12f146fe-f5a6-49a1-9eba-e1e2cc91e37c" providerId="ADAL" clId="{262CC7D2-52A1-43E2-B3F8-43BDC6BFA9D1}" dt="2021-07-18T15:49:26.396" v="19" actId="20577"/>
          <ac:spMkLst>
            <pc:docMk/>
            <pc:sldMk cId="4229642132" sldId="256"/>
            <ac:spMk id="3" creationId="{FE1A019F-0371-4699-89D0-A7C9A78376BD}"/>
          </ac:spMkLst>
        </pc:spChg>
      </pc:sldChg>
      <pc:sldChg chg="modSp new mod">
        <pc:chgData name="Antonio Liccardi" userId="12f146fe-f5a6-49a1-9eba-e1e2cc91e37c" providerId="ADAL" clId="{262CC7D2-52A1-43E2-B3F8-43BDC6BFA9D1}" dt="2021-07-20T11:41:22.963" v="2153" actId="20577"/>
        <pc:sldMkLst>
          <pc:docMk/>
          <pc:sldMk cId="1799371252" sldId="257"/>
        </pc:sldMkLst>
        <pc:spChg chg="mod">
          <ac:chgData name="Antonio Liccardi" userId="12f146fe-f5a6-49a1-9eba-e1e2cc91e37c" providerId="ADAL" clId="{262CC7D2-52A1-43E2-B3F8-43BDC6BFA9D1}" dt="2021-07-18T15:57:19.357" v="53" actId="20577"/>
          <ac:spMkLst>
            <pc:docMk/>
            <pc:sldMk cId="1799371252" sldId="257"/>
            <ac:spMk id="2" creationId="{36D36159-D96E-4861-9D39-954F901C2FF7}"/>
          </ac:spMkLst>
        </pc:spChg>
        <pc:spChg chg="mod">
          <ac:chgData name="Antonio Liccardi" userId="12f146fe-f5a6-49a1-9eba-e1e2cc91e37c" providerId="ADAL" clId="{262CC7D2-52A1-43E2-B3F8-43BDC6BFA9D1}" dt="2021-07-20T11:41:22.963" v="2153" actId="20577"/>
          <ac:spMkLst>
            <pc:docMk/>
            <pc:sldMk cId="1799371252" sldId="257"/>
            <ac:spMk id="3" creationId="{AE36E12E-EF0B-4489-8D6B-08DC3EC6027C}"/>
          </ac:spMkLst>
        </pc:spChg>
      </pc:sldChg>
      <pc:sldChg chg="del">
        <pc:chgData name="Antonio Liccardi" userId="12f146fe-f5a6-49a1-9eba-e1e2cc91e37c" providerId="ADAL" clId="{262CC7D2-52A1-43E2-B3F8-43BDC6BFA9D1}" dt="2021-07-18T15:49:30.727" v="20" actId="47"/>
        <pc:sldMkLst>
          <pc:docMk/>
          <pc:sldMk cId="3562148158" sldId="257"/>
        </pc:sldMkLst>
      </pc:sldChg>
      <pc:sldChg chg="modSp new mod">
        <pc:chgData name="Antonio Liccardi" userId="12f146fe-f5a6-49a1-9eba-e1e2cc91e37c" providerId="ADAL" clId="{262CC7D2-52A1-43E2-B3F8-43BDC6BFA9D1}" dt="2021-07-18T15:58:43.802" v="175" actId="20577"/>
        <pc:sldMkLst>
          <pc:docMk/>
          <pc:sldMk cId="2396273594" sldId="258"/>
        </pc:sldMkLst>
        <pc:spChg chg="mod">
          <ac:chgData name="Antonio Liccardi" userId="12f146fe-f5a6-49a1-9eba-e1e2cc91e37c" providerId="ADAL" clId="{262CC7D2-52A1-43E2-B3F8-43BDC6BFA9D1}" dt="2021-07-18T15:57:48.608" v="88" actId="20577"/>
          <ac:spMkLst>
            <pc:docMk/>
            <pc:sldMk cId="2396273594" sldId="258"/>
            <ac:spMk id="2" creationId="{7B42B164-9547-4A47-86C3-6163370DF6B6}"/>
          </ac:spMkLst>
        </pc:spChg>
        <pc:spChg chg="mod">
          <ac:chgData name="Antonio Liccardi" userId="12f146fe-f5a6-49a1-9eba-e1e2cc91e37c" providerId="ADAL" clId="{262CC7D2-52A1-43E2-B3F8-43BDC6BFA9D1}" dt="2021-07-18T15:58:43.802" v="175" actId="20577"/>
          <ac:spMkLst>
            <pc:docMk/>
            <pc:sldMk cId="2396273594" sldId="258"/>
            <ac:spMk id="3" creationId="{FEE0C6D8-C7B7-43BA-AFD8-DEDF6677C83A}"/>
          </ac:spMkLst>
        </pc:spChg>
      </pc:sldChg>
      <pc:sldChg chg="del">
        <pc:chgData name="Antonio Liccardi" userId="12f146fe-f5a6-49a1-9eba-e1e2cc91e37c" providerId="ADAL" clId="{262CC7D2-52A1-43E2-B3F8-43BDC6BFA9D1}" dt="2021-07-18T15:49:30.727" v="20" actId="47"/>
        <pc:sldMkLst>
          <pc:docMk/>
          <pc:sldMk cId="2871570014" sldId="258"/>
        </pc:sldMkLst>
      </pc:sldChg>
      <pc:sldChg chg="del">
        <pc:chgData name="Antonio Liccardi" userId="12f146fe-f5a6-49a1-9eba-e1e2cc91e37c" providerId="ADAL" clId="{262CC7D2-52A1-43E2-B3F8-43BDC6BFA9D1}" dt="2021-07-18T15:49:30.727" v="20" actId="47"/>
        <pc:sldMkLst>
          <pc:docMk/>
          <pc:sldMk cId="3091685822" sldId="259"/>
        </pc:sldMkLst>
      </pc:sldChg>
      <pc:sldChg chg="modSp new mod">
        <pc:chgData name="Antonio Liccardi" userId="12f146fe-f5a6-49a1-9eba-e1e2cc91e37c" providerId="ADAL" clId="{262CC7D2-52A1-43E2-B3F8-43BDC6BFA9D1}" dt="2021-07-19T20:29:18.383" v="1647" actId="27636"/>
        <pc:sldMkLst>
          <pc:docMk/>
          <pc:sldMk cId="3785550032" sldId="259"/>
        </pc:sldMkLst>
        <pc:spChg chg="mod">
          <ac:chgData name="Antonio Liccardi" userId="12f146fe-f5a6-49a1-9eba-e1e2cc91e37c" providerId="ADAL" clId="{262CC7D2-52A1-43E2-B3F8-43BDC6BFA9D1}" dt="2021-07-18T15:59:00.268" v="194" actId="20577"/>
          <ac:spMkLst>
            <pc:docMk/>
            <pc:sldMk cId="3785550032" sldId="259"/>
            <ac:spMk id="2" creationId="{58DB0977-5484-4AE5-BBC6-7D8B46B4965F}"/>
          </ac:spMkLst>
        </pc:spChg>
        <pc:spChg chg="mod">
          <ac:chgData name="Antonio Liccardi" userId="12f146fe-f5a6-49a1-9eba-e1e2cc91e37c" providerId="ADAL" clId="{262CC7D2-52A1-43E2-B3F8-43BDC6BFA9D1}" dt="2021-07-19T20:29:18.383" v="1647" actId="27636"/>
          <ac:spMkLst>
            <pc:docMk/>
            <pc:sldMk cId="3785550032" sldId="259"/>
            <ac:spMk id="3" creationId="{03D4D894-3587-47D3-AA9E-EB2335B4067B}"/>
          </ac:spMkLst>
        </pc:spChg>
      </pc:sldChg>
      <pc:sldChg chg="del">
        <pc:chgData name="Antonio Liccardi" userId="12f146fe-f5a6-49a1-9eba-e1e2cc91e37c" providerId="ADAL" clId="{262CC7D2-52A1-43E2-B3F8-43BDC6BFA9D1}" dt="2021-07-18T15:49:30.727" v="20" actId="47"/>
        <pc:sldMkLst>
          <pc:docMk/>
          <pc:sldMk cId="1349375753" sldId="260"/>
        </pc:sldMkLst>
      </pc:sldChg>
      <pc:sldChg chg="modSp new mod">
        <pc:chgData name="Antonio Liccardi" userId="12f146fe-f5a6-49a1-9eba-e1e2cc91e37c" providerId="ADAL" clId="{262CC7D2-52A1-43E2-B3F8-43BDC6BFA9D1}" dt="2021-07-19T20:32:50.259" v="1979" actId="27636"/>
        <pc:sldMkLst>
          <pc:docMk/>
          <pc:sldMk cId="3341660245" sldId="260"/>
        </pc:sldMkLst>
        <pc:spChg chg="mod">
          <ac:chgData name="Antonio Liccardi" userId="12f146fe-f5a6-49a1-9eba-e1e2cc91e37c" providerId="ADAL" clId="{262CC7D2-52A1-43E2-B3F8-43BDC6BFA9D1}" dt="2021-07-18T16:01:23.011" v="595"/>
          <ac:spMkLst>
            <pc:docMk/>
            <pc:sldMk cId="3341660245" sldId="260"/>
            <ac:spMk id="2" creationId="{713CA7D6-1666-4E3E-8846-1CDA66B0E279}"/>
          </ac:spMkLst>
        </pc:spChg>
        <pc:spChg chg="mod">
          <ac:chgData name="Antonio Liccardi" userId="12f146fe-f5a6-49a1-9eba-e1e2cc91e37c" providerId="ADAL" clId="{262CC7D2-52A1-43E2-B3F8-43BDC6BFA9D1}" dt="2021-07-19T20:32:50.259" v="1979" actId="27636"/>
          <ac:spMkLst>
            <pc:docMk/>
            <pc:sldMk cId="3341660245" sldId="260"/>
            <ac:spMk id="3" creationId="{5C5511B8-62D5-4C51-BA77-B672FDE553DE}"/>
          </ac:spMkLst>
        </pc:spChg>
      </pc:sldChg>
      <pc:sldChg chg="del">
        <pc:chgData name="Antonio Liccardi" userId="12f146fe-f5a6-49a1-9eba-e1e2cc91e37c" providerId="ADAL" clId="{262CC7D2-52A1-43E2-B3F8-43BDC6BFA9D1}" dt="2021-07-18T15:49:30.727" v="20" actId="47"/>
        <pc:sldMkLst>
          <pc:docMk/>
          <pc:sldMk cId="647159455" sldId="261"/>
        </pc:sldMkLst>
      </pc:sldChg>
      <pc:sldChg chg="addSp modSp add mod setBg">
        <pc:chgData name="Antonio Liccardi" userId="12f146fe-f5a6-49a1-9eba-e1e2cc91e37c" providerId="ADAL" clId="{262CC7D2-52A1-43E2-B3F8-43BDC6BFA9D1}" dt="2021-07-19T20:32:27.023" v="1974" actId="122"/>
        <pc:sldMkLst>
          <pc:docMk/>
          <pc:sldMk cId="2817286316" sldId="261"/>
        </pc:sldMkLst>
        <pc:spChg chg="mod">
          <ac:chgData name="Antonio Liccardi" userId="12f146fe-f5a6-49a1-9eba-e1e2cc91e37c" providerId="ADAL" clId="{262CC7D2-52A1-43E2-B3F8-43BDC6BFA9D1}" dt="2021-07-19T20:32:17.080" v="1970" actId="26606"/>
          <ac:spMkLst>
            <pc:docMk/>
            <pc:sldMk cId="2817286316" sldId="261"/>
            <ac:spMk id="2" creationId="{58DB0977-5484-4AE5-BBC6-7D8B46B4965F}"/>
          </ac:spMkLst>
        </pc:spChg>
        <pc:spChg chg="mod">
          <ac:chgData name="Antonio Liccardi" userId="12f146fe-f5a6-49a1-9eba-e1e2cc91e37c" providerId="ADAL" clId="{262CC7D2-52A1-43E2-B3F8-43BDC6BFA9D1}" dt="2021-07-19T20:32:27.023" v="1974" actId="122"/>
          <ac:spMkLst>
            <pc:docMk/>
            <pc:sldMk cId="2817286316" sldId="261"/>
            <ac:spMk id="3" creationId="{03D4D894-3587-47D3-AA9E-EB2335B4067B}"/>
          </ac:spMkLst>
        </pc:spChg>
        <pc:spChg chg="add">
          <ac:chgData name="Antonio Liccardi" userId="12f146fe-f5a6-49a1-9eba-e1e2cc91e37c" providerId="ADAL" clId="{262CC7D2-52A1-43E2-B3F8-43BDC6BFA9D1}" dt="2021-07-19T20:32:17.080" v="1970" actId="26606"/>
          <ac:spMkLst>
            <pc:docMk/>
            <pc:sldMk cId="2817286316" sldId="261"/>
            <ac:spMk id="8" creationId="{081EA652-8C6A-4E69-BEB9-170809474553}"/>
          </ac:spMkLst>
        </pc:spChg>
        <pc:spChg chg="add">
          <ac:chgData name="Antonio Liccardi" userId="12f146fe-f5a6-49a1-9eba-e1e2cc91e37c" providerId="ADAL" clId="{262CC7D2-52A1-43E2-B3F8-43BDC6BFA9D1}" dt="2021-07-19T20:32:17.080" v="1970" actId="26606"/>
          <ac:spMkLst>
            <pc:docMk/>
            <pc:sldMk cId="2817286316" sldId="261"/>
            <ac:spMk id="10" creationId="{5298780A-33B9-4EA2-8F67-DE68AD62841B}"/>
          </ac:spMkLst>
        </pc:spChg>
        <pc:spChg chg="add">
          <ac:chgData name="Antonio Liccardi" userId="12f146fe-f5a6-49a1-9eba-e1e2cc91e37c" providerId="ADAL" clId="{262CC7D2-52A1-43E2-B3F8-43BDC6BFA9D1}" dt="2021-07-19T20:32:17.080" v="1970" actId="26606"/>
          <ac:spMkLst>
            <pc:docMk/>
            <pc:sldMk cId="2817286316" sldId="261"/>
            <ac:spMk id="12" creationId="{7F488E8B-4E1E-4402-8935-D4E6C02615C7}"/>
          </ac:spMkLst>
        </pc:spChg>
        <pc:cxnChg chg="add">
          <ac:chgData name="Antonio Liccardi" userId="12f146fe-f5a6-49a1-9eba-e1e2cc91e37c" providerId="ADAL" clId="{262CC7D2-52A1-43E2-B3F8-43BDC6BFA9D1}" dt="2021-07-19T20:32:17.080" v="1970" actId="26606"/>
          <ac:cxnSpMkLst>
            <pc:docMk/>
            <pc:sldMk cId="2817286316" sldId="261"/>
            <ac:cxnSpMk id="14" creationId="{23AAC9B5-8015-485C-ACF9-A750390E9A56}"/>
          </ac:cxnSpMkLst>
        </pc:cxnChg>
      </pc:sldChg>
      <pc:sldChg chg="modSp new mod">
        <pc:chgData name="Antonio Liccardi" userId="12f146fe-f5a6-49a1-9eba-e1e2cc91e37c" providerId="ADAL" clId="{262CC7D2-52A1-43E2-B3F8-43BDC6BFA9D1}" dt="2021-07-18T16:02:10.423" v="635" actId="114"/>
        <pc:sldMkLst>
          <pc:docMk/>
          <pc:sldMk cId="471813417" sldId="262"/>
        </pc:sldMkLst>
        <pc:spChg chg="mod">
          <ac:chgData name="Antonio Liccardi" userId="12f146fe-f5a6-49a1-9eba-e1e2cc91e37c" providerId="ADAL" clId="{262CC7D2-52A1-43E2-B3F8-43BDC6BFA9D1}" dt="2021-07-18T16:01:58.178" v="633" actId="20577"/>
          <ac:spMkLst>
            <pc:docMk/>
            <pc:sldMk cId="471813417" sldId="262"/>
            <ac:spMk id="2" creationId="{0A9AE528-07CC-474B-878B-8798F0220545}"/>
          </ac:spMkLst>
        </pc:spChg>
        <pc:spChg chg="mod">
          <ac:chgData name="Antonio Liccardi" userId="12f146fe-f5a6-49a1-9eba-e1e2cc91e37c" providerId="ADAL" clId="{262CC7D2-52A1-43E2-B3F8-43BDC6BFA9D1}" dt="2021-07-18T16:02:10.423" v="635" actId="114"/>
          <ac:spMkLst>
            <pc:docMk/>
            <pc:sldMk cId="471813417" sldId="262"/>
            <ac:spMk id="3" creationId="{A68ACE94-8E87-4563-B685-EA6D5D01A949}"/>
          </ac:spMkLst>
        </pc:spChg>
      </pc:sldChg>
      <pc:sldChg chg="del">
        <pc:chgData name="Antonio Liccardi" userId="12f146fe-f5a6-49a1-9eba-e1e2cc91e37c" providerId="ADAL" clId="{262CC7D2-52A1-43E2-B3F8-43BDC6BFA9D1}" dt="2021-07-18T15:49:30.727" v="20" actId="47"/>
        <pc:sldMkLst>
          <pc:docMk/>
          <pc:sldMk cId="2809796787" sldId="262"/>
        </pc:sldMkLst>
      </pc:sldChg>
      <pc:sldChg chg="modSp new mod">
        <pc:chgData name="Antonio Liccardi" userId="12f146fe-f5a6-49a1-9eba-e1e2cc91e37c" providerId="ADAL" clId="{262CC7D2-52A1-43E2-B3F8-43BDC6BFA9D1}" dt="2021-07-19T21:11:22.773" v="2028" actId="20577"/>
        <pc:sldMkLst>
          <pc:docMk/>
          <pc:sldMk cId="2576873892" sldId="263"/>
        </pc:sldMkLst>
        <pc:spChg chg="mod">
          <ac:chgData name="Antonio Liccardi" userId="12f146fe-f5a6-49a1-9eba-e1e2cc91e37c" providerId="ADAL" clId="{262CC7D2-52A1-43E2-B3F8-43BDC6BFA9D1}" dt="2021-07-18T16:02:29.657" v="666" actId="20577"/>
          <ac:spMkLst>
            <pc:docMk/>
            <pc:sldMk cId="2576873892" sldId="263"/>
            <ac:spMk id="2" creationId="{BC9075E7-E904-42C5-907D-BF57844A1642}"/>
          </ac:spMkLst>
        </pc:spChg>
        <pc:spChg chg="mod">
          <ac:chgData name="Antonio Liccardi" userId="12f146fe-f5a6-49a1-9eba-e1e2cc91e37c" providerId="ADAL" clId="{262CC7D2-52A1-43E2-B3F8-43BDC6BFA9D1}" dt="2021-07-19T21:11:22.773" v="2028" actId="20577"/>
          <ac:spMkLst>
            <pc:docMk/>
            <pc:sldMk cId="2576873892" sldId="263"/>
            <ac:spMk id="3" creationId="{CB84A22F-024F-4E24-A004-4889E7FBDECB}"/>
          </ac:spMkLst>
        </pc:spChg>
      </pc:sldChg>
      <pc:sldChg chg="del">
        <pc:chgData name="Antonio Liccardi" userId="12f146fe-f5a6-49a1-9eba-e1e2cc91e37c" providerId="ADAL" clId="{262CC7D2-52A1-43E2-B3F8-43BDC6BFA9D1}" dt="2021-07-18T15:49:30.727" v="20" actId="47"/>
        <pc:sldMkLst>
          <pc:docMk/>
          <pc:sldMk cId="3379744786" sldId="263"/>
        </pc:sldMkLst>
      </pc:sldChg>
      <pc:sldChg chg="del">
        <pc:chgData name="Antonio Liccardi" userId="12f146fe-f5a6-49a1-9eba-e1e2cc91e37c" providerId="ADAL" clId="{262CC7D2-52A1-43E2-B3F8-43BDC6BFA9D1}" dt="2021-07-18T15:49:30.727" v="20" actId="47"/>
        <pc:sldMkLst>
          <pc:docMk/>
          <pc:sldMk cId="2658352058" sldId="264"/>
        </pc:sldMkLst>
      </pc:sldChg>
      <pc:sldChg chg="modSp new mod">
        <pc:chgData name="Antonio Liccardi" userId="12f146fe-f5a6-49a1-9eba-e1e2cc91e37c" providerId="ADAL" clId="{262CC7D2-52A1-43E2-B3F8-43BDC6BFA9D1}" dt="2021-07-19T21:12:28.186" v="2062" actId="20577"/>
        <pc:sldMkLst>
          <pc:docMk/>
          <pc:sldMk cId="3615652653" sldId="264"/>
        </pc:sldMkLst>
        <pc:spChg chg="mod">
          <ac:chgData name="Antonio Liccardi" userId="12f146fe-f5a6-49a1-9eba-e1e2cc91e37c" providerId="ADAL" clId="{262CC7D2-52A1-43E2-B3F8-43BDC6BFA9D1}" dt="2021-07-18T16:03:02.097" v="714"/>
          <ac:spMkLst>
            <pc:docMk/>
            <pc:sldMk cId="3615652653" sldId="264"/>
            <ac:spMk id="2" creationId="{DFDBBBC0-EAF9-4609-9D5F-2CB73D595C72}"/>
          </ac:spMkLst>
        </pc:spChg>
        <pc:spChg chg="mod">
          <ac:chgData name="Antonio Liccardi" userId="12f146fe-f5a6-49a1-9eba-e1e2cc91e37c" providerId="ADAL" clId="{262CC7D2-52A1-43E2-B3F8-43BDC6BFA9D1}" dt="2021-07-19T21:12:28.186" v="2062" actId="20577"/>
          <ac:spMkLst>
            <pc:docMk/>
            <pc:sldMk cId="3615652653" sldId="264"/>
            <ac:spMk id="3" creationId="{EC3110F4-9611-4ACB-B03C-32AFE1BA5305}"/>
          </ac:spMkLst>
        </pc:spChg>
      </pc:sldChg>
      <pc:sldChg chg="del">
        <pc:chgData name="Antonio Liccardi" userId="12f146fe-f5a6-49a1-9eba-e1e2cc91e37c" providerId="ADAL" clId="{262CC7D2-52A1-43E2-B3F8-43BDC6BFA9D1}" dt="2021-07-18T15:49:30.727" v="20" actId="47"/>
        <pc:sldMkLst>
          <pc:docMk/>
          <pc:sldMk cId="1545700413" sldId="265"/>
        </pc:sldMkLst>
      </pc:sldChg>
      <pc:sldChg chg="modSp new mod">
        <pc:chgData name="Antonio Liccardi" userId="12f146fe-f5a6-49a1-9eba-e1e2cc91e37c" providerId="ADAL" clId="{262CC7D2-52A1-43E2-B3F8-43BDC6BFA9D1}" dt="2021-07-19T21:13:21.753" v="2067" actId="20577"/>
        <pc:sldMkLst>
          <pc:docMk/>
          <pc:sldMk cId="2310531177" sldId="265"/>
        </pc:sldMkLst>
        <pc:spChg chg="mod">
          <ac:chgData name="Antonio Liccardi" userId="12f146fe-f5a6-49a1-9eba-e1e2cc91e37c" providerId="ADAL" clId="{262CC7D2-52A1-43E2-B3F8-43BDC6BFA9D1}" dt="2021-07-18T16:03:16.208" v="743" actId="20577"/>
          <ac:spMkLst>
            <pc:docMk/>
            <pc:sldMk cId="2310531177" sldId="265"/>
            <ac:spMk id="2" creationId="{48AD7B8C-5719-4A9C-9FFE-30EB1D5BA316}"/>
          </ac:spMkLst>
        </pc:spChg>
        <pc:spChg chg="mod">
          <ac:chgData name="Antonio Liccardi" userId="12f146fe-f5a6-49a1-9eba-e1e2cc91e37c" providerId="ADAL" clId="{262CC7D2-52A1-43E2-B3F8-43BDC6BFA9D1}" dt="2021-07-19T21:13:21.753" v="2067" actId="20577"/>
          <ac:spMkLst>
            <pc:docMk/>
            <pc:sldMk cId="2310531177" sldId="265"/>
            <ac:spMk id="3" creationId="{7D766FA3-053D-40FE-B27E-53D024FA30BA}"/>
          </ac:spMkLst>
        </pc:spChg>
      </pc:sldChg>
      <pc:sldChg chg="modSp new mod">
        <pc:chgData name="Antonio Liccardi" userId="12f146fe-f5a6-49a1-9eba-e1e2cc91e37c" providerId="ADAL" clId="{262CC7D2-52A1-43E2-B3F8-43BDC6BFA9D1}" dt="2021-07-19T21:13:58.158" v="2068" actId="20577"/>
        <pc:sldMkLst>
          <pc:docMk/>
          <pc:sldMk cId="189543292" sldId="266"/>
        </pc:sldMkLst>
        <pc:spChg chg="mod">
          <ac:chgData name="Antonio Liccardi" userId="12f146fe-f5a6-49a1-9eba-e1e2cc91e37c" providerId="ADAL" clId="{262CC7D2-52A1-43E2-B3F8-43BDC6BFA9D1}" dt="2021-07-18T16:03:36.772" v="782" actId="20577"/>
          <ac:spMkLst>
            <pc:docMk/>
            <pc:sldMk cId="189543292" sldId="266"/>
            <ac:spMk id="2" creationId="{9266582F-DAB2-4CB2-8EB2-A28A431D8BCA}"/>
          </ac:spMkLst>
        </pc:spChg>
        <pc:spChg chg="mod">
          <ac:chgData name="Antonio Liccardi" userId="12f146fe-f5a6-49a1-9eba-e1e2cc91e37c" providerId="ADAL" clId="{262CC7D2-52A1-43E2-B3F8-43BDC6BFA9D1}" dt="2021-07-19T21:13:58.158" v="2068" actId="20577"/>
          <ac:spMkLst>
            <pc:docMk/>
            <pc:sldMk cId="189543292" sldId="266"/>
            <ac:spMk id="3" creationId="{67C6D5D5-1350-40AC-9A62-B81327A60747}"/>
          </ac:spMkLst>
        </pc:spChg>
      </pc:sldChg>
      <pc:sldChg chg="del">
        <pc:chgData name="Antonio Liccardi" userId="12f146fe-f5a6-49a1-9eba-e1e2cc91e37c" providerId="ADAL" clId="{262CC7D2-52A1-43E2-B3F8-43BDC6BFA9D1}" dt="2021-07-18T15:49:30.727" v="20" actId="47"/>
        <pc:sldMkLst>
          <pc:docMk/>
          <pc:sldMk cId="3236258126" sldId="266"/>
        </pc:sldMkLst>
      </pc:sldChg>
      <pc:sldChg chg="del">
        <pc:chgData name="Antonio Liccardi" userId="12f146fe-f5a6-49a1-9eba-e1e2cc91e37c" providerId="ADAL" clId="{262CC7D2-52A1-43E2-B3F8-43BDC6BFA9D1}" dt="2021-07-18T15:49:30.727" v="20" actId="47"/>
        <pc:sldMkLst>
          <pc:docMk/>
          <pc:sldMk cId="2826297122" sldId="267"/>
        </pc:sldMkLst>
      </pc:sldChg>
      <pc:sldChg chg="addSp modSp new del mod">
        <pc:chgData name="Antonio Liccardi" userId="12f146fe-f5a6-49a1-9eba-e1e2cc91e37c" providerId="ADAL" clId="{262CC7D2-52A1-43E2-B3F8-43BDC6BFA9D1}" dt="2021-07-19T21:16:46.783" v="2109" actId="47"/>
        <pc:sldMkLst>
          <pc:docMk/>
          <pc:sldMk cId="3160254323" sldId="267"/>
        </pc:sldMkLst>
        <pc:spChg chg="mod">
          <ac:chgData name="Antonio Liccardi" userId="12f146fe-f5a6-49a1-9eba-e1e2cc91e37c" providerId="ADAL" clId="{262CC7D2-52A1-43E2-B3F8-43BDC6BFA9D1}" dt="2021-07-18T16:04:22.358" v="802" actId="20577"/>
          <ac:spMkLst>
            <pc:docMk/>
            <pc:sldMk cId="3160254323" sldId="267"/>
            <ac:spMk id="2" creationId="{E7010F95-41C8-40D0-B759-94EBB36E216C}"/>
          </ac:spMkLst>
        </pc:spChg>
        <pc:picChg chg="add mod">
          <ac:chgData name="Antonio Liccardi" userId="12f146fe-f5a6-49a1-9eba-e1e2cc91e37c" providerId="ADAL" clId="{262CC7D2-52A1-43E2-B3F8-43BDC6BFA9D1}" dt="2021-07-18T16:04:32.319" v="805" actId="1076"/>
          <ac:picMkLst>
            <pc:docMk/>
            <pc:sldMk cId="3160254323" sldId="267"/>
            <ac:picMk id="4" creationId="{A2EDE0A3-2B76-4EF5-815A-D3B276EEDC57}"/>
          </ac:picMkLst>
        </pc:picChg>
      </pc:sldChg>
      <pc:sldChg chg="modSp new mod">
        <pc:chgData name="Antonio Liccardi" userId="12f146fe-f5a6-49a1-9eba-e1e2cc91e37c" providerId="ADAL" clId="{262CC7D2-52A1-43E2-B3F8-43BDC6BFA9D1}" dt="2021-07-18T16:05:50.716" v="1126" actId="20577"/>
        <pc:sldMkLst>
          <pc:docMk/>
          <pc:sldMk cId="40184952" sldId="268"/>
        </pc:sldMkLst>
        <pc:spChg chg="mod">
          <ac:chgData name="Antonio Liccardi" userId="12f146fe-f5a6-49a1-9eba-e1e2cc91e37c" providerId="ADAL" clId="{262CC7D2-52A1-43E2-B3F8-43BDC6BFA9D1}" dt="2021-07-18T16:04:53.183" v="842" actId="20577"/>
          <ac:spMkLst>
            <pc:docMk/>
            <pc:sldMk cId="40184952" sldId="268"/>
            <ac:spMk id="2" creationId="{DE542919-DD22-47D6-A2BE-58270F5FD4EE}"/>
          </ac:spMkLst>
        </pc:spChg>
        <pc:spChg chg="mod">
          <ac:chgData name="Antonio Liccardi" userId="12f146fe-f5a6-49a1-9eba-e1e2cc91e37c" providerId="ADAL" clId="{262CC7D2-52A1-43E2-B3F8-43BDC6BFA9D1}" dt="2021-07-18T16:05:50.716" v="1126" actId="20577"/>
          <ac:spMkLst>
            <pc:docMk/>
            <pc:sldMk cId="40184952" sldId="268"/>
            <ac:spMk id="3" creationId="{D738B13D-EC96-43C8-B915-B62D01DDA2D0}"/>
          </ac:spMkLst>
        </pc:spChg>
      </pc:sldChg>
      <pc:sldChg chg="addSp modSp new del mod">
        <pc:chgData name="Antonio Liccardi" userId="12f146fe-f5a6-49a1-9eba-e1e2cc91e37c" providerId="ADAL" clId="{262CC7D2-52A1-43E2-B3F8-43BDC6BFA9D1}" dt="2021-07-19T21:18:54.513" v="2116" actId="47"/>
        <pc:sldMkLst>
          <pc:docMk/>
          <pc:sldMk cId="1221928938" sldId="269"/>
        </pc:sldMkLst>
        <pc:spChg chg="mod">
          <ac:chgData name="Antonio Liccardi" userId="12f146fe-f5a6-49a1-9eba-e1e2cc91e37c" providerId="ADAL" clId="{262CC7D2-52A1-43E2-B3F8-43BDC6BFA9D1}" dt="2021-07-18T16:06:06.759" v="1167" actId="20577"/>
          <ac:spMkLst>
            <pc:docMk/>
            <pc:sldMk cId="1221928938" sldId="269"/>
            <ac:spMk id="2" creationId="{5777FB9C-D35A-40B6-B7BC-6F074F36EA14}"/>
          </ac:spMkLst>
        </pc:spChg>
        <pc:picChg chg="add mod">
          <ac:chgData name="Antonio Liccardi" userId="12f146fe-f5a6-49a1-9eba-e1e2cc91e37c" providerId="ADAL" clId="{262CC7D2-52A1-43E2-B3F8-43BDC6BFA9D1}" dt="2021-07-18T16:06:15.768" v="1170" actId="1076"/>
          <ac:picMkLst>
            <pc:docMk/>
            <pc:sldMk cId="1221928938" sldId="269"/>
            <ac:picMk id="4" creationId="{7DAF28C7-CCF8-4CB8-867C-D6784C34DFD8}"/>
          </ac:picMkLst>
        </pc:picChg>
      </pc:sldChg>
      <pc:sldChg chg="modSp new mod">
        <pc:chgData name="Antonio Liccardi" userId="12f146fe-f5a6-49a1-9eba-e1e2cc91e37c" providerId="ADAL" clId="{262CC7D2-52A1-43E2-B3F8-43BDC6BFA9D1}" dt="2021-07-18T16:06:37.814" v="1202"/>
        <pc:sldMkLst>
          <pc:docMk/>
          <pc:sldMk cId="2911518150" sldId="270"/>
        </pc:sldMkLst>
        <pc:spChg chg="mod">
          <ac:chgData name="Antonio Liccardi" userId="12f146fe-f5a6-49a1-9eba-e1e2cc91e37c" providerId="ADAL" clId="{262CC7D2-52A1-43E2-B3F8-43BDC6BFA9D1}" dt="2021-07-18T16:06:31.799" v="1201" actId="20577"/>
          <ac:spMkLst>
            <pc:docMk/>
            <pc:sldMk cId="2911518150" sldId="270"/>
            <ac:spMk id="2" creationId="{7D24C3F8-8EAC-417F-A9F9-3508E6597AA8}"/>
          </ac:spMkLst>
        </pc:spChg>
        <pc:spChg chg="mod">
          <ac:chgData name="Antonio Liccardi" userId="12f146fe-f5a6-49a1-9eba-e1e2cc91e37c" providerId="ADAL" clId="{262CC7D2-52A1-43E2-B3F8-43BDC6BFA9D1}" dt="2021-07-18T16:06:37.814" v="1202"/>
          <ac:spMkLst>
            <pc:docMk/>
            <pc:sldMk cId="2911518150" sldId="270"/>
            <ac:spMk id="3" creationId="{574E7AB1-7DB4-4462-821E-DCB7C28DFBD2}"/>
          </ac:spMkLst>
        </pc:spChg>
      </pc:sldChg>
      <pc:sldChg chg="addSp delSp modSp new mod setBg">
        <pc:chgData name="Antonio Liccardi" userId="12f146fe-f5a6-49a1-9eba-e1e2cc91e37c" providerId="ADAL" clId="{262CC7D2-52A1-43E2-B3F8-43BDC6BFA9D1}" dt="2021-07-20T11:40:11.538" v="2149" actId="20577"/>
        <pc:sldMkLst>
          <pc:docMk/>
          <pc:sldMk cId="1559979435" sldId="271"/>
        </pc:sldMkLst>
        <pc:spChg chg="del mod">
          <ac:chgData name="Antonio Liccardi" userId="12f146fe-f5a6-49a1-9eba-e1e2cc91e37c" providerId="ADAL" clId="{262CC7D2-52A1-43E2-B3F8-43BDC6BFA9D1}" dt="2021-07-19T20:24:34.732" v="1557" actId="478"/>
          <ac:spMkLst>
            <pc:docMk/>
            <pc:sldMk cId="1559979435" sldId="271"/>
            <ac:spMk id="2" creationId="{9E4654CE-6714-4AC7-A9E2-B3B77CFA5C5C}"/>
          </ac:spMkLst>
        </pc:spChg>
        <pc:spChg chg="mod">
          <ac:chgData name="Antonio Liccardi" userId="12f146fe-f5a6-49a1-9eba-e1e2cc91e37c" providerId="ADAL" clId="{262CC7D2-52A1-43E2-B3F8-43BDC6BFA9D1}" dt="2021-07-20T11:40:11.538" v="2149" actId="20577"/>
          <ac:spMkLst>
            <pc:docMk/>
            <pc:sldMk cId="1559979435" sldId="271"/>
            <ac:spMk id="3" creationId="{D4130AA2-6001-496A-8175-7818603B088D}"/>
          </ac:spMkLst>
        </pc:spChg>
        <pc:spChg chg="add">
          <ac:chgData name="Antonio Liccardi" userId="12f146fe-f5a6-49a1-9eba-e1e2cc91e37c" providerId="ADAL" clId="{262CC7D2-52A1-43E2-B3F8-43BDC6BFA9D1}" dt="2021-07-19T20:19:22.501" v="1464" actId="26606"/>
          <ac:spMkLst>
            <pc:docMk/>
            <pc:sldMk cId="1559979435" sldId="271"/>
            <ac:spMk id="8" creationId="{907EF6B7-1338-4443-8C46-6A318D952DFD}"/>
          </ac:spMkLst>
        </pc:spChg>
        <pc:spChg chg="add">
          <ac:chgData name="Antonio Liccardi" userId="12f146fe-f5a6-49a1-9eba-e1e2cc91e37c" providerId="ADAL" clId="{262CC7D2-52A1-43E2-B3F8-43BDC6BFA9D1}" dt="2021-07-19T20:19:22.501" v="1464" actId="26606"/>
          <ac:spMkLst>
            <pc:docMk/>
            <pc:sldMk cId="1559979435" sldId="271"/>
            <ac:spMk id="10" creationId="{DAAE4CDD-124C-4DCF-9584-B6033B545DD5}"/>
          </ac:spMkLst>
        </pc:spChg>
        <pc:spChg chg="add">
          <ac:chgData name="Antonio Liccardi" userId="12f146fe-f5a6-49a1-9eba-e1e2cc91e37c" providerId="ADAL" clId="{262CC7D2-52A1-43E2-B3F8-43BDC6BFA9D1}" dt="2021-07-19T20:19:22.501" v="1464" actId="26606"/>
          <ac:spMkLst>
            <pc:docMk/>
            <pc:sldMk cId="1559979435" sldId="271"/>
            <ac:spMk id="12" creationId="{081E4A58-353D-44AE-B2FC-2A74E2E400F7}"/>
          </ac:spMkLst>
        </pc:spChg>
        <pc:picChg chg="add mod">
          <ac:chgData name="Antonio Liccardi" userId="12f146fe-f5a6-49a1-9eba-e1e2cc91e37c" providerId="ADAL" clId="{262CC7D2-52A1-43E2-B3F8-43BDC6BFA9D1}" dt="2021-07-19T20:24:28.667" v="1556" actId="1076"/>
          <ac:picMkLst>
            <pc:docMk/>
            <pc:sldMk cId="1559979435" sldId="271"/>
            <ac:picMk id="2050" creationId="{292DCDE2-458F-476E-9772-24BF52B77613}"/>
          </ac:picMkLst>
        </pc:picChg>
      </pc:sldChg>
      <pc:sldChg chg="addSp modSp new mod">
        <pc:chgData name="Antonio Liccardi" userId="12f146fe-f5a6-49a1-9eba-e1e2cc91e37c" providerId="ADAL" clId="{262CC7D2-52A1-43E2-B3F8-43BDC6BFA9D1}" dt="2021-07-19T20:26:16.615" v="1626" actId="1076"/>
        <pc:sldMkLst>
          <pc:docMk/>
          <pc:sldMk cId="2622039084" sldId="272"/>
        </pc:sldMkLst>
        <pc:spChg chg="mod">
          <ac:chgData name="Antonio Liccardi" userId="12f146fe-f5a6-49a1-9eba-e1e2cc91e37c" providerId="ADAL" clId="{262CC7D2-52A1-43E2-B3F8-43BDC6BFA9D1}" dt="2021-07-19T20:25:32.491" v="1597" actId="1076"/>
          <ac:spMkLst>
            <pc:docMk/>
            <pc:sldMk cId="2622039084" sldId="272"/>
            <ac:spMk id="2" creationId="{2D67F526-77A6-4709-BD38-FEFDD1EBEB5D}"/>
          </ac:spMkLst>
        </pc:spChg>
        <pc:spChg chg="mod">
          <ac:chgData name="Antonio Liccardi" userId="12f146fe-f5a6-49a1-9eba-e1e2cc91e37c" providerId="ADAL" clId="{262CC7D2-52A1-43E2-B3F8-43BDC6BFA9D1}" dt="2021-07-19T20:26:05.475" v="1623" actId="20577"/>
          <ac:spMkLst>
            <pc:docMk/>
            <pc:sldMk cId="2622039084" sldId="272"/>
            <ac:spMk id="3" creationId="{4F00273B-331A-4DFB-8D40-CD5C1AEA8B57}"/>
          </ac:spMkLst>
        </pc:spChg>
        <pc:picChg chg="add mod">
          <ac:chgData name="Antonio Liccardi" userId="12f146fe-f5a6-49a1-9eba-e1e2cc91e37c" providerId="ADAL" clId="{262CC7D2-52A1-43E2-B3F8-43BDC6BFA9D1}" dt="2021-07-19T20:25:58.254" v="1601" actId="1076"/>
          <ac:picMkLst>
            <pc:docMk/>
            <pc:sldMk cId="2622039084" sldId="272"/>
            <ac:picMk id="3074" creationId="{D689F974-31DD-4329-B8A7-51A375906346}"/>
          </ac:picMkLst>
        </pc:picChg>
        <pc:picChg chg="add mod">
          <ac:chgData name="Antonio Liccardi" userId="12f146fe-f5a6-49a1-9eba-e1e2cc91e37c" providerId="ADAL" clId="{262CC7D2-52A1-43E2-B3F8-43BDC6BFA9D1}" dt="2021-07-19T20:26:16.615" v="1626" actId="1076"/>
          <ac:picMkLst>
            <pc:docMk/>
            <pc:sldMk cId="2622039084" sldId="272"/>
            <ac:picMk id="3076" creationId="{3848DDD7-2C5A-41E5-8770-F0A839550A1C}"/>
          </ac:picMkLst>
        </pc:picChg>
      </pc:sldChg>
      <pc:sldChg chg="addSp delSp new del">
        <pc:chgData name="Antonio Liccardi" userId="12f146fe-f5a6-49a1-9eba-e1e2cc91e37c" providerId="ADAL" clId="{262CC7D2-52A1-43E2-B3F8-43BDC6BFA9D1}" dt="2021-07-19T20:24:48.922" v="1558" actId="47"/>
        <pc:sldMkLst>
          <pc:docMk/>
          <pc:sldMk cId="2737136552" sldId="272"/>
        </pc:sldMkLst>
        <pc:picChg chg="add del">
          <ac:chgData name="Antonio Liccardi" userId="12f146fe-f5a6-49a1-9eba-e1e2cc91e37c" providerId="ADAL" clId="{262CC7D2-52A1-43E2-B3F8-43BDC6BFA9D1}" dt="2021-07-19T20:23:43.531" v="1553" actId="478"/>
          <ac:picMkLst>
            <pc:docMk/>
            <pc:sldMk cId="2737136552" sldId="272"/>
            <ac:picMk id="1026" creationId="{A8C2D4A5-19C9-498F-9C24-5357D996630A}"/>
          </ac:picMkLst>
        </pc:picChg>
      </pc:sldChg>
      <pc:sldChg chg="modSp new mod">
        <pc:chgData name="Antonio Liccardi" userId="12f146fe-f5a6-49a1-9eba-e1e2cc91e37c" providerId="ADAL" clId="{262CC7D2-52A1-43E2-B3F8-43BDC6BFA9D1}" dt="2021-07-19T20:31:43.539" v="1966" actId="20577"/>
        <pc:sldMkLst>
          <pc:docMk/>
          <pc:sldMk cId="3189110955" sldId="273"/>
        </pc:sldMkLst>
        <pc:spChg chg="mod">
          <ac:chgData name="Antonio Liccardi" userId="12f146fe-f5a6-49a1-9eba-e1e2cc91e37c" providerId="ADAL" clId="{262CC7D2-52A1-43E2-B3F8-43BDC6BFA9D1}" dt="2021-07-19T20:30:23.867" v="1675" actId="20577"/>
          <ac:spMkLst>
            <pc:docMk/>
            <pc:sldMk cId="3189110955" sldId="273"/>
            <ac:spMk id="2" creationId="{E0BAD960-CE81-4C2F-A6D4-51D741FCE945}"/>
          </ac:spMkLst>
        </pc:spChg>
        <pc:spChg chg="mod">
          <ac:chgData name="Antonio Liccardi" userId="12f146fe-f5a6-49a1-9eba-e1e2cc91e37c" providerId="ADAL" clId="{262CC7D2-52A1-43E2-B3F8-43BDC6BFA9D1}" dt="2021-07-19T20:31:43.539" v="1966" actId="20577"/>
          <ac:spMkLst>
            <pc:docMk/>
            <pc:sldMk cId="3189110955" sldId="273"/>
            <ac:spMk id="3" creationId="{EB6CFF0F-E151-4373-89FB-20205EF062DC}"/>
          </ac:spMkLst>
        </pc:spChg>
      </pc:sldChg>
      <pc:sldChg chg="addSp delSp modSp new del">
        <pc:chgData name="Antonio Liccardi" userId="12f146fe-f5a6-49a1-9eba-e1e2cc91e37c" providerId="ADAL" clId="{262CC7D2-52A1-43E2-B3F8-43BDC6BFA9D1}" dt="2021-07-19T20:29:00.852" v="1645" actId="47"/>
        <pc:sldMkLst>
          <pc:docMk/>
          <pc:sldMk cId="3618082755" sldId="273"/>
        </pc:sldMkLst>
        <pc:picChg chg="add del mod">
          <ac:chgData name="Antonio Liccardi" userId="12f146fe-f5a6-49a1-9eba-e1e2cc91e37c" providerId="ADAL" clId="{262CC7D2-52A1-43E2-B3F8-43BDC6BFA9D1}" dt="2021-07-19T20:27:04.426" v="1630" actId="478"/>
          <ac:picMkLst>
            <pc:docMk/>
            <pc:sldMk cId="3618082755" sldId="273"/>
            <ac:picMk id="4098" creationId="{84682BA9-4527-47C1-8943-9C58E52B1196}"/>
          </ac:picMkLst>
        </pc:picChg>
        <pc:picChg chg="add del mod">
          <ac:chgData name="Antonio Liccardi" userId="12f146fe-f5a6-49a1-9eba-e1e2cc91e37c" providerId="ADAL" clId="{262CC7D2-52A1-43E2-B3F8-43BDC6BFA9D1}" dt="2021-07-19T20:28:59.084" v="1644" actId="478"/>
          <ac:picMkLst>
            <pc:docMk/>
            <pc:sldMk cId="3618082755" sldId="273"/>
            <ac:picMk id="4100" creationId="{2FB2FD22-46C4-4756-A283-2C0ACAF953C9}"/>
          </ac:picMkLst>
        </pc:picChg>
      </pc:sldChg>
      <pc:sldChg chg="addSp modSp new mod">
        <pc:chgData name="Antonio Liccardi" userId="12f146fe-f5a6-49a1-9eba-e1e2cc91e37c" providerId="ADAL" clId="{262CC7D2-52A1-43E2-B3F8-43BDC6BFA9D1}" dt="2021-07-19T21:05:17.380" v="1996"/>
        <pc:sldMkLst>
          <pc:docMk/>
          <pc:sldMk cId="348997709" sldId="274"/>
        </pc:sldMkLst>
        <pc:spChg chg="mod">
          <ac:chgData name="Antonio Liccardi" userId="12f146fe-f5a6-49a1-9eba-e1e2cc91e37c" providerId="ADAL" clId="{262CC7D2-52A1-43E2-B3F8-43BDC6BFA9D1}" dt="2021-07-19T21:05:08.711" v="1995" actId="20577"/>
          <ac:spMkLst>
            <pc:docMk/>
            <pc:sldMk cId="348997709" sldId="274"/>
            <ac:spMk id="2" creationId="{1EEFC32C-2ADA-4B16-B03F-42530D644359}"/>
          </ac:spMkLst>
        </pc:spChg>
        <pc:picChg chg="add mod">
          <ac:chgData name="Antonio Liccardi" userId="12f146fe-f5a6-49a1-9eba-e1e2cc91e37c" providerId="ADAL" clId="{262CC7D2-52A1-43E2-B3F8-43BDC6BFA9D1}" dt="2021-07-19T21:05:17.380" v="1996"/>
          <ac:picMkLst>
            <pc:docMk/>
            <pc:sldMk cId="348997709" sldId="274"/>
            <ac:picMk id="4" creationId="{BD048BE6-AA38-48BC-9C59-3D3F08CF7DC5}"/>
          </ac:picMkLst>
        </pc:picChg>
      </pc:sldChg>
      <pc:sldChg chg="addSp delSp modSp new mod ord">
        <pc:chgData name="Antonio Liccardi" userId="12f146fe-f5a6-49a1-9eba-e1e2cc91e37c" providerId="ADAL" clId="{262CC7D2-52A1-43E2-B3F8-43BDC6BFA9D1}" dt="2021-07-19T21:10:13.608" v="2025" actId="20577"/>
        <pc:sldMkLst>
          <pc:docMk/>
          <pc:sldMk cId="3104867150" sldId="275"/>
        </pc:sldMkLst>
        <pc:spChg chg="mod">
          <ac:chgData name="Antonio Liccardi" userId="12f146fe-f5a6-49a1-9eba-e1e2cc91e37c" providerId="ADAL" clId="{262CC7D2-52A1-43E2-B3F8-43BDC6BFA9D1}" dt="2021-07-19T21:10:13.608" v="2025" actId="20577"/>
          <ac:spMkLst>
            <pc:docMk/>
            <pc:sldMk cId="3104867150" sldId="275"/>
            <ac:spMk id="2" creationId="{692E39C8-33A9-4978-A7AB-32A398930F90}"/>
          </ac:spMkLst>
        </pc:spChg>
        <pc:spChg chg="add del">
          <ac:chgData name="Antonio Liccardi" userId="12f146fe-f5a6-49a1-9eba-e1e2cc91e37c" providerId="ADAL" clId="{262CC7D2-52A1-43E2-B3F8-43BDC6BFA9D1}" dt="2021-07-19T21:08:35.438" v="2001"/>
          <ac:spMkLst>
            <pc:docMk/>
            <pc:sldMk cId="3104867150" sldId="275"/>
            <ac:spMk id="4" creationId="{8106F291-022E-4781-B9EC-9426B966B674}"/>
          </ac:spMkLst>
        </pc:spChg>
        <pc:spChg chg="add del mod">
          <ac:chgData name="Antonio Liccardi" userId="12f146fe-f5a6-49a1-9eba-e1e2cc91e37c" providerId="ADAL" clId="{262CC7D2-52A1-43E2-B3F8-43BDC6BFA9D1}" dt="2021-07-19T21:08:34.849" v="2000"/>
          <ac:spMkLst>
            <pc:docMk/>
            <pc:sldMk cId="3104867150" sldId="275"/>
            <ac:spMk id="5" creationId="{5488AF43-EAF1-4EF8-8366-C33D17E8B783}"/>
          </ac:spMkLst>
        </pc:spChg>
        <pc:spChg chg="add del mod">
          <ac:chgData name="Antonio Liccardi" userId="12f146fe-f5a6-49a1-9eba-e1e2cc91e37c" providerId="ADAL" clId="{262CC7D2-52A1-43E2-B3F8-43BDC6BFA9D1}" dt="2021-07-19T21:08:47.453" v="2005"/>
          <ac:spMkLst>
            <pc:docMk/>
            <pc:sldMk cId="3104867150" sldId="275"/>
            <ac:spMk id="6" creationId="{C6E7ACD3-2974-4576-A68E-66537ADE5098}"/>
          </ac:spMkLst>
        </pc:spChg>
        <pc:picChg chg="add mod">
          <ac:chgData name="Antonio Liccardi" userId="12f146fe-f5a6-49a1-9eba-e1e2cc91e37c" providerId="ADAL" clId="{262CC7D2-52A1-43E2-B3F8-43BDC6BFA9D1}" dt="2021-07-19T21:10:10.153" v="2010" actId="1076"/>
          <ac:picMkLst>
            <pc:docMk/>
            <pc:sldMk cId="3104867150" sldId="275"/>
            <ac:picMk id="5" creationId="{43F7B4DC-F4CD-45CD-8769-56F836947530}"/>
          </ac:picMkLst>
        </pc:picChg>
      </pc:sldChg>
      <pc:sldChg chg="addSp modSp new mod">
        <pc:chgData name="Antonio Liccardi" userId="12f146fe-f5a6-49a1-9eba-e1e2cc91e37c" providerId="ADAL" clId="{262CC7D2-52A1-43E2-B3F8-43BDC6BFA9D1}" dt="2021-07-19T21:15:15.332" v="2098" actId="20577"/>
        <pc:sldMkLst>
          <pc:docMk/>
          <pc:sldMk cId="2900585269" sldId="276"/>
        </pc:sldMkLst>
        <pc:spChg chg="mod">
          <ac:chgData name="Antonio Liccardi" userId="12f146fe-f5a6-49a1-9eba-e1e2cc91e37c" providerId="ADAL" clId="{262CC7D2-52A1-43E2-B3F8-43BDC6BFA9D1}" dt="2021-07-19T21:15:15.332" v="2098" actId="20577"/>
          <ac:spMkLst>
            <pc:docMk/>
            <pc:sldMk cId="2900585269" sldId="276"/>
            <ac:spMk id="2" creationId="{E4098D7F-3CB5-4DDD-9364-46AAA9C3904F}"/>
          </ac:spMkLst>
        </pc:spChg>
        <pc:picChg chg="add mod">
          <ac:chgData name="Antonio Liccardi" userId="12f146fe-f5a6-49a1-9eba-e1e2cc91e37c" providerId="ADAL" clId="{262CC7D2-52A1-43E2-B3F8-43BDC6BFA9D1}" dt="2021-07-19T21:15:03.246" v="2072" actId="1076"/>
          <ac:picMkLst>
            <pc:docMk/>
            <pc:sldMk cId="2900585269" sldId="276"/>
            <ac:picMk id="1026" creationId="{733310E4-59DA-4A74-92DD-55F5D7E34E0A}"/>
          </ac:picMkLst>
        </pc:picChg>
      </pc:sldChg>
      <pc:sldChg chg="addSp modSp new">
        <pc:chgData name="Antonio Liccardi" userId="12f146fe-f5a6-49a1-9eba-e1e2cc91e37c" providerId="ADAL" clId="{262CC7D2-52A1-43E2-B3F8-43BDC6BFA9D1}" dt="2021-07-19T21:15:58.328" v="2104" actId="14100"/>
        <pc:sldMkLst>
          <pc:docMk/>
          <pc:sldMk cId="711567429" sldId="277"/>
        </pc:sldMkLst>
        <pc:picChg chg="add mod">
          <ac:chgData name="Antonio Liccardi" userId="12f146fe-f5a6-49a1-9eba-e1e2cc91e37c" providerId="ADAL" clId="{262CC7D2-52A1-43E2-B3F8-43BDC6BFA9D1}" dt="2021-07-19T21:15:58.328" v="2104" actId="14100"/>
          <ac:picMkLst>
            <pc:docMk/>
            <pc:sldMk cId="711567429" sldId="277"/>
            <ac:picMk id="2050" creationId="{30445BC6-A8C7-426F-B7DF-9FD18E5D6325}"/>
          </ac:picMkLst>
        </pc:picChg>
      </pc:sldChg>
      <pc:sldChg chg="new del">
        <pc:chgData name="Antonio Liccardi" userId="12f146fe-f5a6-49a1-9eba-e1e2cc91e37c" providerId="ADAL" clId="{262CC7D2-52A1-43E2-B3F8-43BDC6BFA9D1}" dt="2021-07-19T21:15:48.448" v="2100" actId="47"/>
        <pc:sldMkLst>
          <pc:docMk/>
          <pc:sldMk cId="4140682224" sldId="277"/>
        </pc:sldMkLst>
      </pc:sldChg>
      <pc:sldChg chg="addSp new">
        <pc:chgData name="Antonio Liccardi" userId="12f146fe-f5a6-49a1-9eba-e1e2cc91e37c" providerId="ADAL" clId="{262CC7D2-52A1-43E2-B3F8-43BDC6BFA9D1}" dt="2021-07-19T21:16:22.266" v="2106"/>
        <pc:sldMkLst>
          <pc:docMk/>
          <pc:sldMk cId="3940564120" sldId="278"/>
        </pc:sldMkLst>
        <pc:picChg chg="add">
          <ac:chgData name="Antonio Liccardi" userId="12f146fe-f5a6-49a1-9eba-e1e2cc91e37c" providerId="ADAL" clId="{262CC7D2-52A1-43E2-B3F8-43BDC6BFA9D1}" dt="2021-07-19T21:16:22.266" v="2106"/>
          <ac:picMkLst>
            <pc:docMk/>
            <pc:sldMk cId="3940564120" sldId="278"/>
            <ac:picMk id="3074" creationId="{45FB022D-BBDD-4158-A9DC-6D61ADCA0B44}"/>
          </ac:picMkLst>
        </pc:picChg>
      </pc:sldChg>
      <pc:sldChg chg="addSp new">
        <pc:chgData name="Antonio Liccardi" userId="12f146fe-f5a6-49a1-9eba-e1e2cc91e37c" providerId="ADAL" clId="{262CC7D2-52A1-43E2-B3F8-43BDC6BFA9D1}" dt="2021-07-19T21:16:43.619" v="2108"/>
        <pc:sldMkLst>
          <pc:docMk/>
          <pc:sldMk cId="2069086584" sldId="279"/>
        </pc:sldMkLst>
        <pc:picChg chg="add">
          <ac:chgData name="Antonio Liccardi" userId="12f146fe-f5a6-49a1-9eba-e1e2cc91e37c" providerId="ADAL" clId="{262CC7D2-52A1-43E2-B3F8-43BDC6BFA9D1}" dt="2021-07-19T21:16:43.619" v="2108"/>
          <ac:picMkLst>
            <pc:docMk/>
            <pc:sldMk cId="2069086584" sldId="279"/>
            <ac:picMk id="4098" creationId="{E2C6DD6F-CFF3-4EAA-BB97-BBBB44EB43FB}"/>
          </ac:picMkLst>
        </pc:picChg>
      </pc:sldChg>
      <pc:sldChg chg="addSp new">
        <pc:chgData name="Antonio Liccardi" userId="12f146fe-f5a6-49a1-9eba-e1e2cc91e37c" providerId="ADAL" clId="{262CC7D2-52A1-43E2-B3F8-43BDC6BFA9D1}" dt="2021-07-19T21:17:18.457" v="2111"/>
        <pc:sldMkLst>
          <pc:docMk/>
          <pc:sldMk cId="2906495671" sldId="280"/>
        </pc:sldMkLst>
        <pc:picChg chg="add">
          <ac:chgData name="Antonio Liccardi" userId="12f146fe-f5a6-49a1-9eba-e1e2cc91e37c" providerId="ADAL" clId="{262CC7D2-52A1-43E2-B3F8-43BDC6BFA9D1}" dt="2021-07-19T21:17:18.457" v="2111"/>
          <ac:picMkLst>
            <pc:docMk/>
            <pc:sldMk cId="2906495671" sldId="280"/>
            <ac:picMk id="5122" creationId="{B9E7C53E-8740-454E-B036-975E9FD37160}"/>
          </ac:picMkLst>
        </pc:picChg>
      </pc:sldChg>
      <pc:sldChg chg="addSp new ord">
        <pc:chgData name="Antonio Liccardi" userId="12f146fe-f5a6-49a1-9eba-e1e2cc91e37c" providerId="ADAL" clId="{262CC7D2-52A1-43E2-B3F8-43BDC6BFA9D1}" dt="2021-07-19T21:18:41.598" v="2115"/>
        <pc:sldMkLst>
          <pc:docMk/>
          <pc:sldMk cId="2695973956" sldId="281"/>
        </pc:sldMkLst>
        <pc:picChg chg="add">
          <ac:chgData name="Antonio Liccardi" userId="12f146fe-f5a6-49a1-9eba-e1e2cc91e37c" providerId="ADAL" clId="{262CC7D2-52A1-43E2-B3F8-43BDC6BFA9D1}" dt="2021-07-19T21:18:33.307" v="2113"/>
          <ac:picMkLst>
            <pc:docMk/>
            <pc:sldMk cId="2695973956" sldId="281"/>
            <ac:picMk id="6146" creationId="{8E29D01C-13CA-443C-B141-2236A3312AA0}"/>
          </ac:picMkLst>
        </pc:picChg>
      </pc:sldChg>
      <pc:sldChg chg="addSp modSp new mod">
        <pc:chgData name="Antonio Liccardi" userId="12f146fe-f5a6-49a1-9eba-e1e2cc91e37c" providerId="ADAL" clId="{262CC7D2-52A1-43E2-B3F8-43BDC6BFA9D1}" dt="2021-07-19T21:22:38.229" v="2145" actId="20577"/>
        <pc:sldMkLst>
          <pc:docMk/>
          <pc:sldMk cId="3696405664" sldId="282"/>
        </pc:sldMkLst>
        <pc:spChg chg="mod">
          <ac:chgData name="Antonio Liccardi" userId="12f146fe-f5a6-49a1-9eba-e1e2cc91e37c" providerId="ADAL" clId="{262CC7D2-52A1-43E2-B3F8-43BDC6BFA9D1}" dt="2021-07-19T21:22:38.229" v="2145" actId="20577"/>
          <ac:spMkLst>
            <pc:docMk/>
            <pc:sldMk cId="3696405664" sldId="282"/>
            <ac:spMk id="2" creationId="{A6C68B41-2D33-4D02-BF55-EA95E1F7EF23}"/>
          </ac:spMkLst>
        </pc:spChg>
        <pc:picChg chg="add mod">
          <ac:chgData name="Antonio Liccardi" userId="12f146fe-f5a6-49a1-9eba-e1e2cc91e37c" providerId="ADAL" clId="{262CC7D2-52A1-43E2-B3F8-43BDC6BFA9D1}" dt="2021-07-19T21:22:24.997" v="2119" actId="1076"/>
          <ac:picMkLst>
            <pc:docMk/>
            <pc:sldMk cId="3696405664" sldId="282"/>
            <ac:picMk id="7170" creationId="{0ABED41C-E480-48B2-AD12-C916AD9B824D}"/>
          </ac:picMkLst>
        </pc:picChg>
      </pc:sldChg>
      <pc:sldChg chg="add">
        <pc:chgData name="Antonio Liccardi" userId="12f146fe-f5a6-49a1-9eba-e1e2cc91e37c" providerId="ADAL" clId="{262CC7D2-52A1-43E2-B3F8-43BDC6BFA9D1}" dt="2021-07-19T21:24:37.296" v="2146"/>
        <pc:sldMkLst>
          <pc:docMk/>
          <pc:sldMk cId="2393193969" sldId="283"/>
        </pc:sldMkLst>
      </pc:sldChg>
      <pc:sldChg chg="add">
        <pc:chgData name="Antonio Liccardi" userId="12f146fe-f5a6-49a1-9eba-e1e2cc91e37c" providerId="ADAL" clId="{262CC7D2-52A1-43E2-B3F8-43BDC6BFA9D1}" dt="2021-07-19T21:25:10.161" v="2147"/>
        <pc:sldMkLst>
          <pc:docMk/>
          <pc:sldMk cId="3873479418" sldId="284"/>
        </pc:sldMkLst>
      </pc:sldChg>
    </pc:docChg>
  </pc:docChgLst>
  <pc:docChgLst>
    <pc:chgData name="Antonio Liccardi" userId="12f146fe-f5a6-49a1-9eba-e1e2cc91e37c" providerId="ADAL" clId="{ADE96787-37F7-4F6C-A23A-80BD8D5059BE}"/>
    <pc:docChg chg="custSel addSld modSld">
      <pc:chgData name="Antonio Liccardi" userId="12f146fe-f5a6-49a1-9eba-e1e2cc91e37c" providerId="ADAL" clId="{ADE96787-37F7-4F6C-A23A-80BD8D5059BE}" dt="2021-09-09T23:44:34.934" v="265" actId="20577"/>
      <pc:docMkLst>
        <pc:docMk/>
      </pc:docMkLst>
      <pc:sldChg chg="modSp mod">
        <pc:chgData name="Antonio Liccardi" userId="12f146fe-f5a6-49a1-9eba-e1e2cc91e37c" providerId="ADAL" clId="{ADE96787-37F7-4F6C-A23A-80BD8D5059BE}" dt="2021-09-05T17:00:51.428" v="47" actId="20577"/>
        <pc:sldMkLst>
          <pc:docMk/>
          <pc:sldMk cId="4229642132" sldId="256"/>
        </pc:sldMkLst>
        <pc:spChg chg="mod">
          <ac:chgData name="Antonio Liccardi" userId="12f146fe-f5a6-49a1-9eba-e1e2cc91e37c" providerId="ADAL" clId="{ADE96787-37F7-4F6C-A23A-80BD8D5059BE}" dt="2021-09-05T17:00:48.071" v="46" actId="20577"/>
          <ac:spMkLst>
            <pc:docMk/>
            <pc:sldMk cId="4229642132" sldId="256"/>
            <ac:spMk id="2" creationId="{B42AC8AE-DACF-48CC-A542-3424B722D32A}"/>
          </ac:spMkLst>
        </pc:spChg>
        <pc:spChg chg="mod">
          <ac:chgData name="Antonio Liccardi" userId="12f146fe-f5a6-49a1-9eba-e1e2cc91e37c" providerId="ADAL" clId="{ADE96787-37F7-4F6C-A23A-80BD8D5059BE}" dt="2021-09-05T17:00:51.428" v="47" actId="20577"/>
          <ac:spMkLst>
            <pc:docMk/>
            <pc:sldMk cId="4229642132" sldId="256"/>
            <ac:spMk id="3" creationId="{FE1A019F-0371-4699-89D0-A7C9A78376BD}"/>
          </ac:spMkLst>
        </pc:spChg>
      </pc:sldChg>
      <pc:sldChg chg="addSp modSp mod">
        <pc:chgData name="Antonio Liccardi" userId="12f146fe-f5a6-49a1-9eba-e1e2cc91e37c" providerId="ADAL" clId="{ADE96787-37F7-4F6C-A23A-80BD8D5059BE}" dt="2021-09-05T17:10:18.502" v="51" actId="1076"/>
        <pc:sldMkLst>
          <pc:docMk/>
          <pc:sldMk cId="2396273594" sldId="258"/>
        </pc:sldMkLst>
        <pc:spChg chg="mod">
          <ac:chgData name="Antonio Liccardi" userId="12f146fe-f5a6-49a1-9eba-e1e2cc91e37c" providerId="ADAL" clId="{ADE96787-37F7-4F6C-A23A-80BD8D5059BE}" dt="2021-09-05T17:09:58.244" v="48" actId="20577"/>
          <ac:spMkLst>
            <pc:docMk/>
            <pc:sldMk cId="2396273594" sldId="258"/>
            <ac:spMk id="3" creationId="{FEE0C6D8-C7B7-43BA-AFD8-DEDF6677C83A}"/>
          </ac:spMkLst>
        </pc:spChg>
        <pc:picChg chg="add mod">
          <ac:chgData name="Antonio Liccardi" userId="12f146fe-f5a6-49a1-9eba-e1e2cc91e37c" providerId="ADAL" clId="{ADE96787-37F7-4F6C-A23A-80BD8D5059BE}" dt="2021-09-05T17:10:18.502" v="51" actId="1076"/>
          <ac:picMkLst>
            <pc:docMk/>
            <pc:sldMk cId="2396273594" sldId="258"/>
            <ac:picMk id="5" creationId="{E998C0A5-37AB-45C2-ABFA-CF876EF1033F}"/>
          </ac:picMkLst>
        </pc:picChg>
      </pc:sldChg>
      <pc:sldChg chg="modSp mod">
        <pc:chgData name="Antonio Liccardi" userId="12f146fe-f5a6-49a1-9eba-e1e2cc91e37c" providerId="ADAL" clId="{ADE96787-37F7-4F6C-A23A-80BD8D5059BE}" dt="2021-09-09T23:39:44.320" v="224" actId="27636"/>
        <pc:sldMkLst>
          <pc:docMk/>
          <pc:sldMk cId="2576873892" sldId="263"/>
        </pc:sldMkLst>
        <pc:spChg chg="mod">
          <ac:chgData name="Antonio Liccardi" userId="12f146fe-f5a6-49a1-9eba-e1e2cc91e37c" providerId="ADAL" clId="{ADE96787-37F7-4F6C-A23A-80BD8D5059BE}" dt="2021-09-09T23:39:44.320" v="224" actId="27636"/>
          <ac:spMkLst>
            <pc:docMk/>
            <pc:sldMk cId="2576873892" sldId="263"/>
            <ac:spMk id="3" creationId="{CB84A22F-024F-4E24-A004-4889E7FBDECB}"/>
          </ac:spMkLst>
        </pc:spChg>
      </pc:sldChg>
      <pc:sldChg chg="modSp mod">
        <pc:chgData name="Antonio Liccardi" userId="12f146fe-f5a6-49a1-9eba-e1e2cc91e37c" providerId="ADAL" clId="{ADE96787-37F7-4F6C-A23A-80BD8D5059BE}" dt="2021-09-09T23:44:34.934" v="265" actId="20577"/>
        <pc:sldMkLst>
          <pc:docMk/>
          <pc:sldMk cId="189543292" sldId="266"/>
        </pc:sldMkLst>
        <pc:spChg chg="mod">
          <ac:chgData name="Antonio Liccardi" userId="12f146fe-f5a6-49a1-9eba-e1e2cc91e37c" providerId="ADAL" clId="{ADE96787-37F7-4F6C-A23A-80BD8D5059BE}" dt="2021-09-09T23:44:34.934" v="265" actId="20577"/>
          <ac:spMkLst>
            <pc:docMk/>
            <pc:sldMk cId="189543292" sldId="266"/>
            <ac:spMk id="3" creationId="{67C6D5D5-1350-40AC-9A62-B81327A60747}"/>
          </ac:spMkLst>
        </pc:spChg>
      </pc:sldChg>
      <pc:sldChg chg="modSp mod">
        <pc:chgData name="Antonio Liccardi" userId="12f146fe-f5a6-49a1-9eba-e1e2cc91e37c" providerId="ADAL" clId="{ADE96787-37F7-4F6C-A23A-80BD8D5059BE}" dt="2021-09-05T17:13:12.598" v="111" actId="20577"/>
        <pc:sldMkLst>
          <pc:docMk/>
          <pc:sldMk cId="3696405664" sldId="282"/>
        </pc:sldMkLst>
        <pc:spChg chg="mod">
          <ac:chgData name="Antonio Liccardi" userId="12f146fe-f5a6-49a1-9eba-e1e2cc91e37c" providerId="ADAL" clId="{ADE96787-37F7-4F6C-A23A-80BD8D5059BE}" dt="2021-09-05T17:13:12.598" v="111" actId="20577"/>
          <ac:spMkLst>
            <pc:docMk/>
            <pc:sldMk cId="3696405664" sldId="282"/>
            <ac:spMk id="2" creationId="{A6C68B41-2D33-4D02-BF55-EA95E1F7EF23}"/>
          </ac:spMkLst>
        </pc:spChg>
      </pc:sldChg>
      <pc:sldChg chg="addSp modSp new mod">
        <pc:chgData name="Antonio Liccardi" userId="12f146fe-f5a6-49a1-9eba-e1e2cc91e37c" providerId="ADAL" clId="{ADE96787-37F7-4F6C-A23A-80BD8D5059BE}" dt="2021-09-05T17:11:09.214" v="63" actId="1076"/>
        <pc:sldMkLst>
          <pc:docMk/>
          <pc:sldMk cId="172320530" sldId="285"/>
        </pc:sldMkLst>
        <pc:spChg chg="mod">
          <ac:chgData name="Antonio Liccardi" userId="12f146fe-f5a6-49a1-9eba-e1e2cc91e37c" providerId="ADAL" clId="{ADE96787-37F7-4F6C-A23A-80BD8D5059BE}" dt="2021-09-05T17:10:49.395" v="60" actId="5793"/>
          <ac:spMkLst>
            <pc:docMk/>
            <pc:sldMk cId="172320530" sldId="285"/>
            <ac:spMk id="2" creationId="{22A28C12-94B6-44C3-9C5E-A9385B3C5E57}"/>
          </ac:spMkLst>
        </pc:spChg>
        <pc:picChg chg="add mod">
          <ac:chgData name="Antonio Liccardi" userId="12f146fe-f5a6-49a1-9eba-e1e2cc91e37c" providerId="ADAL" clId="{ADE96787-37F7-4F6C-A23A-80BD8D5059BE}" dt="2021-09-05T17:11:09.214" v="63" actId="1076"/>
          <ac:picMkLst>
            <pc:docMk/>
            <pc:sldMk cId="172320530" sldId="285"/>
            <ac:picMk id="5" creationId="{A0D13C70-98F8-4B71-9884-13B223C5F54C}"/>
          </ac:picMkLst>
        </pc:picChg>
      </pc:sldChg>
      <pc:sldChg chg="addSp modSp new mod">
        <pc:chgData name="Antonio Liccardi" userId="12f146fe-f5a6-49a1-9eba-e1e2cc91e37c" providerId="ADAL" clId="{ADE96787-37F7-4F6C-A23A-80BD8D5059BE}" dt="2021-09-05T17:12:35.497" v="102" actId="1076"/>
        <pc:sldMkLst>
          <pc:docMk/>
          <pc:sldMk cId="3470965682" sldId="286"/>
        </pc:sldMkLst>
        <pc:spChg chg="mod">
          <ac:chgData name="Antonio Liccardi" userId="12f146fe-f5a6-49a1-9eba-e1e2cc91e37c" providerId="ADAL" clId="{ADE96787-37F7-4F6C-A23A-80BD8D5059BE}" dt="2021-09-05T17:12:19.923" v="99" actId="20577"/>
          <ac:spMkLst>
            <pc:docMk/>
            <pc:sldMk cId="3470965682" sldId="286"/>
            <ac:spMk id="2" creationId="{D3179AD3-E707-4073-84C5-E4D082647591}"/>
          </ac:spMkLst>
        </pc:spChg>
        <pc:picChg chg="add mod">
          <ac:chgData name="Antonio Liccardi" userId="12f146fe-f5a6-49a1-9eba-e1e2cc91e37c" providerId="ADAL" clId="{ADE96787-37F7-4F6C-A23A-80BD8D5059BE}" dt="2021-09-05T17:12:35.497" v="102" actId="1076"/>
          <ac:picMkLst>
            <pc:docMk/>
            <pc:sldMk cId="3470965682" sldId="286"/>
            <ac:picMk id="5" creationId="{27FDA648-2E80-4819-8D25-48E4C7C13C2C}"/>
          </ac:picMkLst>
        </pc:picChg>
      </pc:sldChg>
      <pc:sldChg chg="addSp modSp new mod">
        <pc:chgData name="Antonio Liccardi" userId="12f146fe-f5a6-49a1-9eba-e1e2cc91e37c" providerId="ADAL" clId="{ADE96787-37F7-4F6C-A23A-80BD8D5059BE}" dt="2021-09-05T17:13:44.564" v="140" actId="1076"/>
        <pc:sldMkLst>
          <pc:docMk/>
          <pc:sldMk cId="1264459313" sldId="287"/>
        </pc:sldMkLst>
        <pc:spChg chg="mod">
          <ac:chgData name="Antonio Liccardi" userId="12f146fe-f5a6-49a1-9eba-e1e2cc91e37c" providerId="ADAL" clId="{ADE96787-37F7-4F6C-A23A-80BD8D5059BE}" dt="2021-09-05T17:13:25.988" v="137" actId="20577"/>
          <ac:spMkLst>
            <pc:docMk/>
            <pc:sldMk cId="1264459313" sldId="287"/>
            <ac:spMk id="2" creationId="{BC9B9D28-7DF6-463C-94F3-39D322859026}"/>
          </ac:spMkLst>
        </pc:spChg>
        <pc:picChg chg="add mod">
          <ac:chgData name="Antonio Liccardi" userId="12f146fe-f5a6-49a1-9eba-e1e2cc91e37c" providerId="ADAL" clId="{ADE96787-37F7-4F6C-A23A-80BD8D5059BE}" dt="2021-09-05T17:13:44.564" v="140" actId="1076"/>
          <ac:picMkLst>
            <pc:docMk/>
            <pc:sldMk cId="1264459313" sldId="287"/>
            <ac:picMk id="5" creationId="{63CED941-CB88-41EF-86C6-DAE6BC1F7BAC}"/>
          </ac:picMkLst>
        </pc:picChg>
      </pc:sldChg>
      <pc:sldChg chg="addSp modSp new mod">
        <pc:chgData name="Antonio Liccardi" userId="12f146fe-f5a6-49a1-9eba-e1e2cc91e37c" providerId="ADAL" clId="{ADE96787-37F7-4F6C-A23A-80BD8D5059BE}" dt="2021-09-05T17:14:48.449" v="154" actId="1076"/>
        <pc:sldMkLst>
          <pc:docMk/>
          <pc:sldMk cId="2736333108" sldId="288"/>
        </pc:sldMkLst>
        <pc:spChg chg="mod">
          <ac:chgData name="Antonio Liccardi" userId="12f146fe-f5a6-49a1-9eba-e1e2cc91e37c" providerId="ADAL" clId="{ADE96787-37F7-4F6C-A23A-80BD8D5059BE}" dt="2021-09-05T17:14:33.050" v="151" actId="20577"/>
          <ac:spMkLst>
            <pc:docMk/>
            <pc:sldMk cId="2736333108" sldId="288"/>
            <ac:spMk id="2" creationId="{FD844835-AD26-4BAD-892C-FE32D089E6C0}"/>
          </ac:spMkLst>
        </pc:spChg>
        <pc:picChg chg="add mod">
          <ac:chgData name="Antonio Liccardi" userId="12f146fe-f5a6-49a1-9eba-e1e2cc91e37c" providerId="ADAL" clId="{ADE96787-37F7-4F6C-A23A-80BD8D5059BE}" dt="2021-09-05T17:14:48.449" v="154" actId="1076"/>
          <ac:picMkLst>
            <pc:docMk/>
            <pc:sldMk cId="2736333108" sldId="288"/>
            <ac:picMk id="5" creationId="{AEFFB282-45C0-4881-B152-B15DE3FD83A1}"/>
          </ac:picMkLst>
        </pc:picChg>
      </pc:sldChg>
      <pc:sldChg chg="addSp modSp new mod">
        <pc:chgData name="Antonio Liccardi" userId="12f146fe-f5a6-49a1-9eba-e1e2cc91e37c" providerId="ADAL" clId="{ADE96787-37F7-4F6C-A23A-80BD8D5059BE}" dt="2021-09-05T17:24:43.498" v="171" actId="1076"/>
        <pc:sldMkLst>
          <pc:docMk/>
          <pc:sldMk cId="239786054" sldId="289"/>
        </pc:sldMkLst>
        <pc:spChg chg="mod">
          <ac:chgData name="Antonio Liccardi" userId="12f146fe-f5a6-49a1-9eba-e1e2cc91e37c" providerId="ADAL" clId="{ADE96787-37F7-4F6C-A23A-80BD8D5059BE}" dt="2021-09-05T17:24:27.374" v="168" actId="20577"/>
          <ac:spMkLst>
            <pc:docMk/>
            <pc:sldMk cId="239786054" sldId="289"/>
            <ac:spMk id="2" creationId="{554A5DF5-8927-4097-9957-B70588AECE4D}"/>
          </ac:spMkLst>
        </pc:spChg>
        <pc:picChg chg="add mod">
          <ac:chgData name="Antonio Liccardi" userId="12f146fe-f5a6-49a1-9eba-e1e2cc91e37c" providerId="ADAL" clId="{ADE96787-37F7-4F6C-A23A-80BD8D5059BE}" dt="2021-09-05T17:24:43.498" v="171" actId="1076"/>
          <ac:picMkLst>
            <pc:docMk/>
            <pc:sldMk cId="239786054" sldId="289"/>
            <ac:picMk id="5" creationId="{944D8A93-5727-4D9F-9EFF-687863F82D2D}"/>
          </ac:picMkLst>
        </pc:picChg>
      </pc:sldChg>
      <pc:sldChg chg="addSp modSp new mod">
        <pc:chgData name="Antonio Liccardi" userId="12f146fe-f5a6-49a1-9eba-e1e2cc91e37c" providerId="ADAL" clId="{ADE96787-37F7-4F6C-A23A-80BD8D5059BE}" dt="2021-09-05T17:25:45.747" v="207" actId="1076"/>
        <pc:sldMkLst>
          <pc:docMk/>
          <pc:sldMk cId="3733099163" sldId="290"/>
        </pc:sldMkLst>
        <pc:spChg chg="mod">
          <ac:chgData name="Antonio Liccardi" userId="12f146fe-f5a6-49a1-9eba-e1e2cc91e37c" providerId="ADAL" clId="{ADE96787-37F7-4F6C-A23A-80BD8D5059BE}" dt="2021-09-05T17:25:24.957" v="204" actId="20577"/>
          <ac:spMkLst>
            <pc:docMk/>
            <pc:sldMk cId="3733099163" sldId="290"/>
            <ac:spMk id="2" creationId="{044F4D85-4F03-4B06-BD40-170F1962D1DA}"/>
          </ac:spMkLst>
        </pc:spChg>
        <pc:picChg chg="add mod">
          <ac:chgData name="Antonio Liccardi" userId="12f146fe-f5a6-49a1-9eba-e1e2cc91e37c" providerId="ADAL" clId="{ADE96787-37F7-4F6C-A23A-80BD8D5059BE}" dt="2021-09-05T17:25:45.747" v="207" actId="1076"/>
          <ac:picMkLst>
            <pc:docMk/>
            <pc:sldMk cId="3733099163" sldId="290"/>
            <ac:picMk id="5" creationId="{CAFC7229-3F94-4459-AA69-81CFD067FF6A}"/>
          </ac:picMkLst>
        </pc:picChg>
      </pc:sldChg>
      <pc:sldChg chg="addSp modSp new mod">
        <pc:chgData name="Antonio Liccardi" userId="12f146fe-f5a6-49a1-9eba-e1e2cc91e37c" providerId="ADAL" clId="{ADE96787-37F7-4F6C-A23A-80BD8D5059BE}" dt="2021-09-05T17:26:56.687" v="221" actId="20577"/>
        <pc:sldMkLst>
          <pc:docMk/>
          <pc:sldMk cId="1025093602" sldId="291"/>
        </pc:sldMkLst>
        <pc:spChg chg="mod">
          <ac:chgData name="Antonio Liccardi" userId="12f146fe-f5a6-49a1-9eba-e1e2cc91e37c" providerId="ADAL" clId="{ADE96787-37F7-4F6C-A23A-80BD8D5059BE}" dt="2021-09-05T17:26:56.687" v="221" actId="20577"/>
          <ac:spMkLst>
            <pc:docMk/>
            <pc:sldMk cId="1025093602" sldId="291"/>
            <ac:spMk id="2" creationId="{1FBA5AF9-C583-4183-BFF3-A7E953E7773D}"/>
          </ac:spMkLst>
        </pc:spChg>
        <pc:picChg chg="add mod">
          <ac:chgData name="Antonio Liccardi" userId="12f146fe-f5a6-49a1-9eba-e1e2cc91e37c" providerId="ADAL" clId="{ADE96787-37F7-4F6C-A23A-80BD8D5059BE}" dt="2021-09-05T17:26:17.474" v="214" actId="1076"/>
          <ac:picMkLst>
            <pc:docMk/>
            <pc:sldMk cId="1025093602" sldId="291"/>
            <ac:picMk id="5" creationId="{8EC6E70A-56B6-4753-BE60-E7594C49AB90}"/>
          </ac:picMkLst>
        </pc:picChg>
      </pc:sldChg>
      <pc:sldChg chg="addSp modSp new mod">
        <pc:chgData name="Antonio Liccardi" userId="12f146fe-f5a6-49a1-9eba-e1e2cc91e37c" providerId="ADAL" clId="{ADE96787-37F7-4F6C-A23A-80BD8D5059BE}" dt="2021-09-05T17:27:00.841" v="222"/>
        <pc:sldMkLst>
          <pc:docMk/>
          <pc:sldMk cId="3573127315" sldId="292"/>
        </pc:sldMkLst>
        <pc:spChg chg="mod">
          <ac:chgData name="Antonio Liccardi" userId="12f146fe-f5a6-49a1-9eba-e1e2cc91e37c" providerId="ADAL" clId="{ADE96787-37F7-4F6C-A23A-80BD8D5059BE}" dt="2021-09-05T17:27:00.841" v="222"/>
          <ac:spMkLst>
            <pc:docMk/>
            <pc:sldMk cId="3573127315" sldId="292"/>
            <ac:spMk id="2" creationId="{87CFFCA0-FF0B-491A-9C50-F92F2BB99FEE}"/>
          </ac:spMkLst>
        </pc:spChg>
        <pc:picChg chg="add mod">
          <ac:chgData name="Antonio Liccardi" userId="12f146fe-f5a6-49a1-9eba-e1e2cc91e37c" providerId="ADAL" clId="{ADE96787-37F7-4F6C-A23A-80BD8D5059BE}" dt="2021-09-05T17:26:49.579" v="218" actId="1076"/>
          <ac:picMkLst>
            <pc:docMk/>
            <pc:sldMk cId="3573127315" sldId="292"/>
            <ac:picMk id="5" creationId="{625411EF-2772-4E9B-98DC-367356C2D98F}"/>
          </ac:picMkLst>
        </pc:picChg>
      </pc:sldChg>
    </pc:docChg>
  </pc:docChgLst>
  <pc:docChgLst>
    <pc:chgData name="Antonio Liccardi" userId="12f146fe-f5a6-49a1-9eba-e1e2cc91e37c" providerId="ADAL" clId="{68683031-AE08-4F15-92FF-1B99E6E979F4}"/>
    <pc:docChg chg="undo custSel addSld modSld">
      <pc:chgData name="Antonio Liccardi" userId="12f146fe-f5a6-49a1-9eba-e1e2cc91e37c" providerId="ADAL" clId="{68683031-AE08-4F15-92FF-1B99E6E979F4}" dt="2022-07-18T20:18:31.658" v="91" actId="729"/>
      <pc:docMkLst>
        <pc:docMk/>
      </pc:docMkLst>
      <pc:sldChg chg="modSp mod">
        <pc:chgData name="Antonio Liccardi" userId="12f146fe-f5a6-49a1-9eba-e1e2cc91e37c" providerId="ADAL" clId="{68683031-AE08-4F15-92FF-1B99E6E979F4}" dt="2022-07-18T20:02:41.611" v="1" actId="113"/>
        <pc:sldMkLst>
          <pc:docMk/>
          <pc:sldMk cId="3785550032" sldId="259"/>
        </pc:sldMkLst>
        <pc:spChg chg="mod">
          <ac:chgData name="Antonio Liccardi" userId="12f146fe-f5a6-49a1-9eba-e1e2cc91e37c" providerId="ADAL" clId="{68683031-AE08-4F15-92FF-1B99E6E979F4}" dt="2022-07-18T20:02:41.611" v="1" actId="113"/>
          <ac:spMkLst>
            <pc:docMk/>
            <pc:sldMk cId="3785550032" sldId="259"/>
            <ac:spMk id="3" creationId="{03D4D894-3587-47D3-AA9E-EB2335B4067B}"/>
          </ac:spMkLst>
        </pc:spChg>
      </pc:sldChg>
      <pc:sldChg chg="mod modShow">
        <pc:chgData name="Antonio Liccardi" userId="12f146fe-f5a6-49a1-9eba-e1e2cc91e37c" providerId="ADAL" clId="{68683031-AE08-4F15-92FF-1B99E6E979F4}" dt="2022-07-18T20:18:31.658" v="91" actId="729"/>
        <pc:sldMkLst>
          <pc:docMk/>
          <pc:sldMk cId="2393193969" sldId="283"/>
        </pc:sldMkLst>
      </pc:sldChg>
      <pc:sldChg chg="modNotesTx">
        <pc:chgData name="Antonio Liccardi" userId="12f146fe-f5a6-49a1-9eba-e1e2cc91e37c" providerId="ADAL" clId="{68683031-AE08-4F15-92FF-1B99E6E979F4}" dt="2022-07-18T20:11:27.829" v="3" actId="20577"/>
        <pc:sldMkLst>
          <pc:docMk/>
          <pc:sldMk cId="3733099163" sldId="290"/>
        </pc:sldMkLst>
      </pc:sldChg>
      <pc:sldChg chg="modSp new mod">
        <pc:chgData name="Antonio Liccardi" userId="12f146fe-f5a6-49a1-9eba-e1e2cc91e37c" providerId="ADAL" clId="{68683031-AE08-4F15-92FF-1B99E6E979F4}" dt="2022-07-18T20:15:59.478" v="90" actId="20577"/>
        <pc:sldMkLst>
          <pc:docMk/>
          <pc:sldMk cId="2809360148" sldId="293"/>
        </pc:sldMkLst>
        <pc:spChg chg="mod">
          <ac:chgData name="Antonio Liccardi" userId="12f146fe-f5a6-49a1-9eba-e1e2cc91e37c" providerId="ADAL" clId="{68683031-AE08-4F15-92FF-1B99E6E979F4}" dt="2022-07-18T20:15:00.660" v="34" actId="20577"/>
          <ac:spMkLst>
            <pc:docMk/>
            <pc:sldMk cId="2809360148" sldId="293"/>
            <ac:spMk id="2" creationId="{F6DB4F5A-3C4A-460C-5FD7-37E3C61FF18E}"/>
          </ac:spMkLst>
        </pc:spChg>
        <pc:spChg chg="mod">
          <ac:chgData name="Antonio Liccardi" userId="12f146fe-f5a6-49a1-9eba-e1e2cc91e37c" providerId="ADAL" clId="{68683031-AE08-4F15-92FF-1B99E6E979F4}" dt="2022-07-18T20:15:59.478" v="90" actId="20577"/>
          <ac:spMkLst>
            <pc:docMk/>
            <pc:sldMk cId="2809360148" sldId="293"/>
            <ac:spMk id="3" creationId="{2E9B4686-9970-A1DB-13A5-77A7302FE3A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622E7-79AD-41C9-ACC8-A9A2BF07FB2B}" type="datetimeFigureOut">
              <a:rPr lang="it-IT" smtClean="0"/>
              <a:t>18/07/2022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40E32-762B-48D0-8266-635B5BFE88E6}" type="slidenum">
              <a:rPr lang="it-IT" smtClean="0"/>
              <a:t>‹#›</a:t>
            </a:fld>
            <a:endParaRPr lang="it-IT"/>
          </a:p>
        </p:txBody>
      </p:sp>
    </p:spTree>
    <p:extLst>
      <p:ext uri="{BB962C8B-B14F-4D97-AF65-F5344CB8AC3E}">
        <p14:creationId xmlns:p14="http://schemas.microsoft.com/office/powerpoint/2010/main" val="231937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40E32-762B-48D0-8266-635B5BFE88E6}" type="slidenum">
              <a:rPr lang="it-IT" smtClean="0"/>
              <a:t>8</a:t>
            </a:fld>
            <a:endParaRPr lang="it-IT"/>
          </a:p>
        </p:txBody>
      </p:sp>
    </p:spTree>
    <p:extLst>
      <p:ext uri="{BB962C8B-B14F-4D97-AF65-F5344CB8AC3E}">
        <p14:creationId xmlns:p14="http://schemas.microsoft.com/office/powerpoint/2010/main" val="313783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https://enterprisecraftsmanship.com/posts/entity-vs-value-object-the-ultimate-list-of-differences/</a:t>
            </a:r>
          </a:p>
          <a:p>
            <a:endParaRPr lang="en-US" dirty="0"/>
          </a:p>
        </p:txBody>
      </p:sp>
      <p:sp>
        <p:nvSpPr>
          <p:cNvPr id="4" name="Slide Number Placeholder 3"/>
          <p:cNvSpPr>
            <a:spLocks noGrp="1"/>
          </p:cNvSpPr>
          <p:nvPr>
            <p:ph type="sldNum" sz="quarter" idx="5"/>
          </p:nvPr>
        </p:nvSpPr>
        <p:spPr/>
        <p:txBody>
          <a:bodyPr/>
          <a:lstStyle/>
          <a:p>
            <a:fld id="{19440E32-762B-48D0-8266-635B5BFE88E6}" type="slidenum">
              <a:rPr lang="it-IT" smtClean="0"/>
              <a:t>19</a:t>
            </a:fld>
            <a:endParaRPr lang="it-IT"/>
          </a:p>
        </p:txBody>
      </p:sp>
    </p:spTree>
    <p:extLst>
      <p:ext uri="{BB962C8B-B14F-4D97-AF65-F5344CB8AC3E}">
        <p14:creationId xmlns:p14="http://schemas.microsoft.com/office/powerpoint/2010/main" val="3911828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9440E32-762B-48D0-8266-635B5BFE88E6}" type="slidenum">
              <a:rPr lang="it-IT" smtClean="0"/>
              <a:t>21</a:t>
            </a:fld>
            <a:endParaRPr lang="it-IT"/>
          </a:p>
        </p:txBody>
      </p:sp>
    </p:spTree>
    <p:extLst>
      <p:ext uri="{BB962C8B-B14F-4D97-AF65-F5344CB8AC3E}">
        <p14:creationId xmlns:p14="http://schemas.microsoft.com/office/powerpoint/2010/main" val="199666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9440E32-762B-48D0-8266-635B5BFE88E6}" type="slidenum">
              <a:rPr lang="it-IT" smtClean="0"/>
              <a:t>23</a:t>
            </a:fld>
            <a:endParaRPr lang="it-IT"/>
          </a:p>
        </p:txBody>
      </p:sp>
    </p:spTree>
    <p:extLst>
      <p:ext uri="{BB962C8B-B14F-4D97-AF65-F5344CB8AC3E}">
        <p14:creationId xmlns:p14="http://schemas.microsoft.com/office/powerpoint/2010/main" val="365422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302A-399C-49AA-A46D-3F948AB460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C23A6280-50C9-4490-8107-CD50EDF1F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BE88E3FE-7C3F-4099-BE7B-BB898AE8762F}"/>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5" name="Footer Placeholder 4">
            <a:extLst>
              <a:ext uri="{FF2B5EF4-FFF2-40B4-BE49-F238E27FC236}">
                <a16:creationId xmlns:a16="http://schemas.microsoft.com/office/drawing/2014/main" id="{CE393249-8C5C-4E4B-A3E2-CF79D6E1BB3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D3398E8-6433-487D-9D07-93735D6166B0}"/>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375608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AEDC-57E5-4122-93B5-8FB490E6F31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AC79847-4034-4A60-9325-79FA52FF4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B967BBC-E5D3-4DA1-95AD-A3D0474FB35C}"/>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5" name="Footer Placeholder 4">
            <a:extLst>
              <a:ext uri="{FF2B5EF4-FFF2-40B4-BE49-F238E27FC236}">
                <a16:creationId xmlns:a16="http://schemas.microsoft.com/office/drawing/2014/main" id="{9781A11B-BCF5-4DC6-96F8-9AEAE03D36A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3480E91-9917-4C76-91B1-B811A4A3762C}"/>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278325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4610DC-9E41-401A-BDDB-9E228F68D3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3808752F-A76A-4B22-9DD0-EBF6AB65ED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25EEB8D-B0CC-49A8-8C7A-CEFC9996903E}"/>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5" name="Footer Placeholder 4">
            <a:extLst>
              <a:ext uri="{FF2B5EF4-FFF2-40B4-BE49-F238E27FC236}">
                <a16:creationId xmlns:a16="http://schemas.microsoft.com/office/drawing/2014/main" id="{6C12DDFA-AF16-4A91-8BC2-4E800205311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37878DD-1FDD-4F7B-B19F-857EF1C8CBF5}"/>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416583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1111-56AC-4C50-B961-9B2D0A02964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304939AF-9A4F-4F13-AAC3-A0D797CC5D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7190E614-9434-4DA1-96AD-B27062E3D4D7}"/>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5" name="Footer Placeholder 4">
            <a:extLst>
              <a:ext uri="{FF2B5EF4-FFF2-40B4-BE49-F238E27FC236}">
                <a16:creationId xmlns:a16="http://schemas.microsoft.com/office/drawing/2014/main" id="{5C2D90DB-9B5C-4A70-8F3B-DDBFAE50834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1A57EED-530E-4F04-A2B9-39D5225D2048}"/>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13088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E76B-1869-4C6E-B110-732C8A62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60D92CA4-0EAB-482F-A78F-2CC29E8A5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66ACC-BF99-45B0-BAF3-6D4050A686D4}"/>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5" name="Footer Placeholder 4">
            <a:extLst>
              <a:ext uri="{FF2B5EF4-FFF2-40B4-BE49-F238E27FC236}">
                <a16:creationId xmlns:a16="http://schemas.microsoft.com/office/drawing/2014/main" id="{D01BC46C-057B-4332-B918-8F4CB6264099}"/>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5E3667A-10D8-47D6-9552-B8CDD37DCE15}"/>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275456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2DEF-A87C-4FC2-A98D-0BE2F7F82D1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9CFFDFE-D88C-4484-81B8-A57133692F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646099E9-63E4-44CC-A0FE-6E155E9391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4028B8B-A309-45B5-99D1-4743C1C92160}"/>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6" name="Footer Placeholder 5">
            <a:extLst>
              <a:ext uri="{FF2B5EF4-FFF2-40B4-BE49-F238E27FC236}">
                <a16:creationId xmlns:a16="http://schemas.microsoft.com/office/drawing/2014/main" id="{0FF5B8B4-CE67-4FAC-A8CE-7E7B94E47E7B}"/>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F35504C-28D2-4AF8-B6EC-32BA13418692}"/>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823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6C995-E392-4915-87B0-BF759BBF0AB4}"/>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ACC7DF9-CB4C-4DFC-BF7E-7C828BB0C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CBB0F9-67DC-4E94-9EFA-99A42C025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0A0036EE-B0C4-495D-88B7-EDECA0FCBE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2F5A3-E4C5-4BBF-AF45-11C55723CC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3E0AD4D-DFB5-48BD-A653-66036431A80F}"/>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8" name="Footer Placeholder 7">
            <a:extLst>
              <a:ext uri="{FF2B5EF4-FFF2-40B4-BE49-F238E27FC236}">
                <a16:creationId xmlns:a16="http://schemas.microsoft.com/office/drawing/2014/main" id="{320417F4-85F2-474E-824C-D219E797D418}"/>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0991385B-611F-49B8-8C7C-E7C8FCFE4908}"/>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336182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B264-089E-4233-979E-6B24A50C8C68}"/>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9D1B7905-6057-4C15-AD43-B66BBAE8FBE3}"/>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4" name="Footer Placeholder 3">
            <a:extLst>
              <a:ext uri="{FF2B5EF4-FFF2-40B4-BE49-F238E27FC236}">
                <a16:creationId xmlns:a16="http://schemas.microsoft.com/office/drawing/2014/main" id="{77C61386-5A2D-48C4-8BD5-9216838889DE}"/>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E40D81A0-FF5D-4DDD-BEEB-E2AE59BAB877}"/>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2271889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159B0-4D66-40B8-8E90-66C475521001}"/>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3" name="Footer Placeholder 2">
            <a:extLst>
              <a:ext uri="{FF2B5EF4-FFF2-40B4-BE49-F238E27FC236}">
                <a16:creationId xmlns:a16="http://schemas.microsoft.com/office/drawing/2014/main" id="{ADF48829-BECB-4EBF-82C6-65B4BBF9866C}"/>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7A5BA27E-552E-48B0-85BF-DF006A18DA2D}"/>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31211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BBDF-954B-4828-BE8D-B2B874AB89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47541795-97D4-4589-998A-6705B45BE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BB6C264C-9309-4C0A-8749-C74380766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5BB00-2DF4-4B29-8A6E-125120F4EBA7}"/>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6" name="Footer Placeholder 5">
            <a:extLst>
              <a:ext uri="{FF2B5EF4-FFF2-40B4-BE49-F238E27FC236}">
                <a16:creationId xmlns:a16="http://schemas.microsoft.com/office/drawing/2014/main" id="{36F6E50B-19AF-4242-809B-8428DA9B374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B551DA9-FC7A-4497-ABD4-D20023C28725}"/>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12799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E76A-590E-432D-AA80-FBCC7AD9A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04FA9EE7-31B9-4C32-97E7-EE87DA1A5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A62D4C04-347D-4B43-B16F-9CA6A526A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BB6E2-D28E-40CA-B81F-31075C1B7183}"/>
              </a:ext>
            </a:extLst>
          </p:cNvPr>
          <p:cNvSpPr>
            <a:spLocks noGrp="1"/>
          </p:cNvSpPr>
          <p:nvPr>
            <p:ph type="dt" sz="half" idx="10"/>
          </p:nvPr>
        </p:nvSpPr>
        <p:spPr/>
        <p:txBody>
          <a:bodyPr/>
          <a:lstStyle/>
          <a:p>
            <a:fld id="{E1B2E360-6516-4C09-A4E4-94B7854E74A4}" type="datetimeFigureOut">
              <a:rPr lang="it-IT" smtClean="0"/>
              <a:t>18/07/2022</a:t>
            </a:fld>
            <a:endParaRPr lang="it-IT"/>
          </a:p>
        </p:txBody>
      </p:sp>
      <p:sp>
        <p:nvSpPr>
          <p:cNvPr id="6" name="Footer Placeholder 5">
            <a:extLst>
              <a:ext uri="{FF2B5EF4-FFF2-40B4-BE49-F238E27FC236}">
                <a16:creationId xmlns:a16="http://schemas.microsoft.com/office/drawing/2014/main" id="{F5C8D0B8-5500-498B-8B22-3133BB12EAE2}"/>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B8704DD-3C6F-4D52-91FE-F0186D2C75A3}"/>
              </a:ext>
            </a:extLst>
          </p:cNvPr>
          <p:cNvSpPr>
            <a:spLocks noGrp="1"/>
          </p:cNvSpPr>
          <p:nvPr>
            <p:ph type="sldNum" sz="quarter" idx="12"/>
          </p:nvPr>
        </p:nvSpPr>
        <p:spPr/>
        <p:txBody>
          <a:bodyPr/>
          <a:lstStyle/>
          <a:p>
            <a:fld id="{45D22EDE-529F-4616-BF4F-E466B43A64DD}" type="slidenum">
              <a:rPr lang="it-IT" smtClean="0"/>
              <a:t>‹#›</a:t>
            </a:fld>
            <a:endParaRPr lang="it-IT"/>
          </a:p>
        </p:txBody>
      </p:sp>
    </p:spTree>
    <p:extLst>
      <p:ext uri="{BB962C8B-B14F-4D97-AF65-F5344CB8AC3E}">
        <p14:creationId xmlns:p14="http://schemas.microsoft.com/office/powerpoint/2010/main" val="418707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18EA28-B636-4D45-A747-88F794BE9E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C549331F-FB28-4CA2-908C-4B9015DB3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0A6179A-9C3C-4F35-85B9-F6777BE35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2E360-6516-4C09-A4E4-94B7854E74A4}" type="datetimeFigureOut">
              <a:rPr lang="it-IT" smtClean="0"/>
              <a:t>18/07/2022</a:t>
            </a:fld>
            <a:endParaRPr lang="it-IT"/>
          </a:p>
        </p:txBody>
      </p:sp>
      <p:sp>
        <p:nvSpPr>
          <p:cNvPr id="5" name="Footer Placeholder 4">
            <a:extLst>
              <a:ext uri="{FF2B5EF4-FFF2-40B4-BE49-F238E27FC236}">
                <a16:creationId xmlns:a16="http://schemas.microsoft.com/office/drawing/2014/main" id="{B7B4ED5E-6DE3-47E5-801B-349E20081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34F54A1A-5642-48D3-8C78-25827CBB16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22EDE-529F-4616-BF4F-E466B43A64DD}" type="slidenum">
              <a:rPr lang="it-IT" smtClean="0"/>
              <a:t>‹#›</a:t>
            </a:fld>
            <a:endParaRPr lang="it-IT"/>
          </a:p>
        </p:txBody>
      </p:sp>
    </p:spTree>
    <p:extLst>
      <p:ext uri="{BB962C8B-B14F-4D97-AF65-F5344CB8AC3E}">
        <p14:creationId xmlns:p14="http://schemas.microsoft.com/office/powerpoint/2010/main" val="970818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C8AE-DACF-48CC-A542-3424B722D32A}"/>
              </a:ext>
            </a:extLst>
          </p:cNvPr>
          <p:cNvSpPr>
            <a:spLocks noGrp="1"/>
          </p:cNvSpPr>
          <p:nvPr>
            <p:ph type="ctrTitle"/>
          </p:nvPr>
        </p:nvSpPr>
        <p:spPr/>
        <p:txBody>
          <a:bodyPr>
            <a:normAutofit/>
          </a:bodyPr>
          <a:lstStyle/>
          <a:p>
            <a:r>
              <a:rPr lang="it-IT" b="1" dirty="0">
                <a:solidFill>
                  <a:srgbClr val="BF2B1B"/>
                </a:solidFill>
                <a:latin typeface="Raleway" pitchFamily="2" charset="0"/>
              </a:rPr>
              <a:t>Domain </a:t>
            </a:r>
            <a:r>
              <a:rPr lang="it-IT" b="1" dirty="0" err="1">
                <a:solidFill>
                  <a:srgbClr val="BF2B1B"/>
                </a:solidFill>
                <a:latin typeface="Raleway" pitchFamily="2" charset="0"/>
              </a:rPr>
              <a:t>Driven</a:t>
            </a:r>
            <a:r>
              <a:rPr lang="it-IT" b="1" dirty="0">
                <a:solidFill>
                  <a:srgbClr val="BF2B1B"/>
                </a:solidFill>
                <a:latin typeface="Raleway" pitchFamily="2" charset="0"/>
              </a:rPr>
              <a:t> Design</a:t>
            </a:r>
            <a:endParaRPr lang="it-IT" dirty="0"/>
          </a:p>
        </p:txBody>
      </p:sp>
      <p:sp>
        <p:nvSpPr>
          <p:cNvPr id="3" name="Subtitle 2">
            <a:extLst>
              <a:ext uri="{FF2B5EF4-FFF2-40B4-BE49-F238E27FC236}">
                <a16:creationId xmlns:a16="http://schemas.microsoft.com/office/drawing/2014/main" id="{FE1A019F-0371-4699-89D0-A7C9A78376BD}"/>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422964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0977-5484-4AE5-BBC6-7D8B46B4965F}"/>
              </a:ext>
            </a:extLst>
          </p:cNvPr>
          <p:cNvSpPr>
            <a:spLocks noGrp="1"/>
          </p:cNvSpPr>
          <p:nvPr>
            <p:ph type="title"/>
          </p:nvPr>
        </p:nvSpPr>
        <p:spPr/>
        <p:txBody>
          <a:bodyPr/>
          <a:lstStyle/>
          <a:p>
            <a:r>
              <a:rPr lang="it-IT" dirty="0" err="1"/>
              <a:t>Ubiquitous</a:t>
            </a:r>
            <a:r>
              <a:rPr lang="it-IT" dirty="0"/>
              <a:t> </a:t>
            </a:r>
            <a:r>
              <a:rPr lang="it-IT" dirty="0" err="1"/>
              <a:t>language</a:t>
            </a:r>
            <a:endParaRPr lang="it-IT" dirty="0"/>
          </a:p>
        </p:txBody>
      </p:sp>
      <p:sp>
        <p:nvSpPr>
          <p:cNvPr id="3" name="Content Placeholder 2">
            <a:extLst>
              <a:ext uri="{FF2B5EF4-FFF2-40B4-BE49-F238E27FC236}">
                <a16:creationId xmlns:a16="http://schemas.microsoft.com/office/drawing/2014/main" id="{03D4D894-3587-47D3-AA9E-EB2335B4067B}"/>
              </a:ext>
            </a:extLst>
          </p:cNvPr>
          <p:cNvSpPr>
            <a:spLocks noGrp="1"/>
          </p:cNvSpPr>
          <p:nvPr>
            <p:ph idx="1"/>
          </p:nvPr>
        </p:nvSpPr>
        <p:spPr/>
        <p:txBody>
          <a:bodyPr>
            <a:normAutofit fontScale="92500" lnSpcReduction="10000"/>
          </a:bodyPr>
          <a:lstStyle/>
          <a:p>
            <a:pPr marL="0" indent="0">
              <a:buNone/>
            </a:pPr>
            <a:r>
              <a:rPr lang="it-IT" sz="2800" b="0" i="0" dirty="0">
                <a:effectLst/>
              </a:rPr>
              <a:t>La realizzazione di un'applicazione software getta una sorta di ponte tra due mondi: in partenza, l'analista e gli sviluppatori si trovano a essere padroni di un determinato paradigma (il linguaggio Java, UML, la programmazione a oggetti) e completamente a digiuno delle conoscenze specifiche del dominio sottostante all'applicazione. </a:t>
            </a:r>
            <a:r>
              <a:rPr lang="it-IT" sz="2800" b="1" i="0" dirty="0">
                <a:effectLst/>
              </a:rPr>
              <a:t>Il nostro compito, sia come analisti che come sviluppatori è di imparare questo specifico dominio e di trovarne una rappresentazione adeguata con gli strumenti che abbiamo a disposizione.</a:t>
            </a:r>
            <a:br>
              <a:rPr lang="it-IT" sz="2800" b="1" i="0" dirty="0">
                <a:effectLst/>
              </a:rPr>
            </a:br>
            <a:r>
              <a:rPr lang="it-IT" sz="2800" b="0" i="0" dirty="0">
                <a:effectLst/>
              </a:rPr>
              <a:t>Il tramite tra noi e la conoscenza del dominio è in genere rappresentato dagli </a:t>
            </a:r>
            <a:r>
              <a:rPr lang="it-IT" sz="2800" b="1" i="0" dirty="0">
                <a:effectLst/>
              </a:rPr>
              <a:t>esperti di dominio</a:t>
            </a:r>
            <a:r>
              <a:rPr lang="it-IT" sz="2800" b="0" i="0" dirty="0">
                <a:effectLst/>
              </a:rPr>
              <a:t>. Queste persone - specialmente quelle veramente esperte - sono fondamentali per permetterci di costruire un modello coerente e utile della nostra applicazione. È quindi importante che vi sia un canale aperto che permetta una comunicazione efficiente in entrambi i sensi</a:t>
            </a:r>
            <a:r>
              <a:rPr lang="it-IT" sz="3200" b="0" i="0" dirty="0">
                <a:effectLst/>
              </a:rPr>
              <a:t>.</a:t>
            </a:r>
            <a:endParaRPr lang="it-IT" dirty="0"/>
          </a:p>
        </p:txBody>
      </p:sp>
    </p:spTree>
    <p:extLst>
      <p:ext uri="{BB962C8B-B14F-4D97-AF65-F5344CB8AC3E}">
        <p14:creationId xmlns:p14="http://schemas.microsoft.com/office/powerpoint/2010/main" val="378555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B0977-5484-4AE5-BBC6-7D8B46B4965F}"/>
              </a:ext>
            </a:extLst>
          </p:cNvPr>
          <p:cNvSpPr>
            <a:spLocks noGrp="1"/>
          </p:cNvSpPr>
          <p:nvPr>
            <p:ph type="title"/>
          </p:nvPr>
        </p:nvSpPr>
        <p:spPr>
          <a:xfrm>
            <a:off x="1075767" y="1188637"/>
            <a:ext cx="2988234" cy="4480726"/>
          </a:xfrm>
        </p:spPr>
        <p:txBody>
          <a:bodyPr>
            <a:normAutofit/>
          </a:bodyPr>
          <a:lstStyle/>
          <a:p>
            <a:pPr algn="r"/>
            <a:r>
              <a:rPr lang="it-IT" sz="4600" dirty="0" err="1"/>
              <a:t>Ubiquitous</a:t>
            </a:r>
            <a:r>
              <a:rPr lang="it-IT" sz="4600" dirty="0"/>
              <a:t> </a:t>
            </a:r>
            <a:r>
              <a:rPr lang="it-IT" sz="4600" dirty="0" err="1"/>
              <a:t>language</a:t>
            </a:r>
            <a:endParaRPr lang="it-IT" sz="4600" dirty="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D4D894-3587-47D3-AA9E-EB2335B4067B}"/>
              </a:ext>
            </a:extLst>
          </p:cNvPr>
          <p:cNvSpPr>
            <a:spLocks noGrp="1"/>
          </p:cNvSpPr>
          <p:nvPr>
            <p:ph idx="1"/>
          </p:nvPr>
        </p:nvSpPr>
        <p:spPr>
          <a:xfrm>
            <a:off x="5255260" y="1648870"/>
            <a:ext cx="4702848" cy="3560260"/>
          </a:xfrm>
        </p:spPr>
        <p:txBody>
          <a:bodyPr anchor="ctr">
            <a:normAutofit/>
          </a:bodyPr>
          <a:lstStyle/>
          <a:p>
            <a:pPr marL="0" indent="0" algn="ctr">
              <a:buNone/>
            </a:pPr>
            <a:r>
              <a:rPr lang="it-IT" sz="3200" dirty="0"/>
              <a:t>Un set di termini creato attorno al modello di dominio utilizzato dal team per indirizzare e contestualizzare i problemi da risolvere durante l’implementazione</a:t>
            </a:r>
          </a:p>
        </p:txBody>
      </p:sp>
    </p:spTree>
    <p:extLst>
      <p:ext uri="{BB962C8B-B14F-4D97-AF65-F5344CB8AC3E}">
        <p14:creationId xmlns:p14="http://schemas.microsoft.com/office/powerpoint/2010/main" val="281728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A7D6-1666-4E3E-8846-1CDA66B0E279}"/>
              </a:ext>
            </a:extLst>
          </p:cNvPr>
          <p:cNvSpPr>
            <a:spLocks noGrp="1"/>
          </p:cNvSpPr>
          <p:nvPr>
            <p:ph type="title"/>
          </p:nvPr>
        </p:nvSpPr>
        <p:spPr/>
        <p:txBody>
          <a:bodyPr/>
          <a:lstStyle/>
          <a:p>
            <a:r>
              <a:rPr lang="it-IT" dirty="0" err="1"/>
              <a:t>Ubiquitous</a:t>
            </a:r>
            <a:r>
              <a:rPr lang="it-IT" dirty="0"/>
              <a:t> </a:t>
            </a:r>
            <a:r>
              <a:rPr lang="it-IT" dirty="0" err="1"/>
              <a:t>language</a:t>
            </a:r>
            <a:endParaRPr lang="it-IT" dirty="0"/>
          </a:p>
        </p:txBody>
      </p:sp>
      <p:sp>
        <p:nvSpPr>
          <p:cNvPr id="3" name="Content Placeholder 2">
            <a:extLst>
              <a:ext uri="{FF2B5EF4-FFF2-40B4-BE49-F238E27FC236}">
                <a16:creationId xmlns:a16="http://schemas.microsoft.com/office/drawing/2014/main" id="{5C5511B8-62D5-4C51-BA77-B672FDE553DE}"/>
              </a:ext>
            </a:extLst>
          </p:cNvPr>
          <p:cNvSpPr>
            <a:spLocks noGrp="1"/>
          </p:cNvSpPr>
          <p:nvPr>
            <p:ph idx="1"/>
          </p:nvPr>
        </p:nvSpPr>
        <p:spPr/>
        <p:txBody>
          <a:bodyPr>
            <a:normAutofit lnSpcReduction="10000"/>
          </a:bodyPr>
          <a:lstStyle/>
          <a:p>
            <a:r>
              <a:rPr lang="it-IT" dirty="0"/>
              <a:t>In questa fase vengono raccolti tutti i requisiti Funzionali e non Funzionali</a:t>
            </a:r>
          </a:p>
          <a:p>
            <a:endParaRPr lang="it-IT" dirty="0"/>
          </a:p>
          <a:p>
            <a:r>
              <a:rPr lang="it-IT" dirty="0"/>
              <a:t>I requisiti funzionali descrivono il comportamento atteso del sistema, mentre i requisiti non funzionali descrivono le condizioni in cui il sistema si trova ad operare.</a:t>
            </a:r>
          </a:p>
          <a:p>
            <a:endParaRPr lang="it-IT" dirty="0"/>
          </a:p>
          <a:p>
            <a:r>
              <a:rPr lang="it-IT" dirty="0"/>
              <a:t>Tipicamente un requisito funzionale è «voglio che il sistema faccia questa cosa» mentre un requisito non funzionale è «il sistema deve essere sempre accessibile»</a:t>
            </a:r>
          </a:p>
          <a:p>
            <a:endParaRPr lang="it-IT" dirty="0"/>
          </a:p>
        </p:txBody>
      </p:sp>
    </p:spTree>
    <p:extLst>
      <p:ext uri="{BB962C8B-B14F-4D97-AF65-F5344CB8AC3E}">
        <p14:creationId xmlns:p14="http://schemas.microsoft.com/office/powerpoint/2010/main" val="334166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FC32C-2ADA-4B16-B03F-42530D644359}"/>
              </a:ext>
            </a:extLst>
          </p:cNvPr>
          <p:cNvSpPr>
            <a:spLocks noGrp="1"/>
          </p:cNvSpPr>
          <p:nvPr>
            <p:ph type="title"/>
          </p:nvPr>
        </p:nvSpPr>
        <p:spPr/>
        <p:txBody>
          <a:bodyPr/>
          <a:lstStyle/>
          <a:p>
            <a:r>
              <a:rPr lang="it-IT" dirty="0" err="1"/>
              <a:t>Bounded</a:t>
            </a:r>
            <a:r>
              <a:rPr lang="it-IT" dirty="0"/>
              <a:t> </a:t>
            </a:r>
            <a:r>
              <a:rPr lang="it-IT" dirty="0" err="1"/>
              <a:t>Context</a:t>
            </a:r>
            <a:endParaRPr lang="it-IT" dirty="0"/>
          </a:p>
        </p:txBody>
      </p:sp>
      <p:pic>
        <p:nvPicPr>
          <p:cNvPr id="4" name="Picture 3">
            <a:extLst>
              <a:ext uri="{FF2B5EF4-FFF2-40B4-BE49-F238E27FC236}">
                <a16:creationId xmlns:a16="http://schemas.microsoft.com/office/drawing/2014/main" id="{BD048BE6-AA38-48BC-9C59-3D3F08CF7DC5}"/>
              </a:ext>
            </a:extLst>
          </p:cNvPr>
          <p:cNvPicPr>
            <a:picLocks noChangeAspect="1"/>
          </p:cNvPicPr>
          <p:nvPr/>
        </p:nvPicPr>
        <p:blipFill>
          <a:blip r:embed="rId2"/>
          <a:stretch>
            <a:fillRect/>
          </a:stretch>
        </p:blipFill>
        <p:spPr>
          <a:xfrm>
            <a:off x="2864613" y="2000513"/>
            <a:ext cx="6462774" cy="4001562"/>
          </a:xfrm>
          <a:prstGeom prst="rect">
            <a:avLst/>
          </a:prstGeom>
        </p:spPr>
      </p:pic>
    </p:spTree>
    <p:extLst>
      <p:ext uri="{BB962C8B-B14F-4D97-AF65-F5344CB8AC3E}">
        <p14:creationId xmlns:p14="http://schemas.microsoft.com/office/powerpoint/2010/main" val="348997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528-07CC-474B-878B-8798F0220545}"/>
              </a:ext>
            </a:extLst>
          </p:cNvPr>
          <p:cNvSpPr>
            <a:spLocks noGrp="1"/>
          </p:cNvSpPr>
          <p:nvPr>
            <p:ph type="title"/>
          </p:nvPr>
        </p:nvSpPr>
        <p:spPr/>
        <p:txBody>
          <a:bodyPr/>
          <a:lstStyle/>
          <a:p>
            <a:r>
              <a:rPr lang="it-IT" dirty="0" err="1"/>
              <a:t>Bounded</a:t>
            </a:r>
            <a:r>
              <a:rPr lang="it-IT" dirty="0"/>
              <a:t> </a:t>
            </a:r>
            <a:r>
              <a:rPr lang="it-IT" dirty="0" err="1"/>
              <a:t>Context</a:t>
            </a:r>
            <a:endParaRPr lang="it-IT" dirty="0"/>
          </a:p>
        </p:txBody>
      </p:sp>
      <p:sp>
        <p:nvSpPr>
          <p:cNvPr id="3" name="Content Placeholder 2">
            <a:extLst>
              <a:ext uri="{FF2B5EF4-FFF2-40B4-BE49-F238E27FC236}">
                <a16:creationId xmlns:a16="http://schemas.microsoft.com/office/drawing/2014/main" id="{A68ACE94-8E87-4563-B685-EA6D5D01A949}"/>
              </a:ext>
            </a:extLst>
          </p:cNvPr>
          <p:cNvSpPr>
            <a:spLocks noGrp="1"/>
          </p:cNvSpPr>
          <p:nvPr>
            <p:ph idx="1"/>
          </p:nvPr>
        </p:nvSpPr>
        <p:spPr/>
        <p:txBody>
          <a:bodyPr/>
          <a:lstStyle/>
          <a:p>
            <a:r>
              <a:rPr lang="it-IT" dirty="0"/>
              <a:t>Ogni dominio è costituito da più </a:t>
            </a:r>
            <a:r>
              <a:rPr lang="it-IT" dirty="0" err="1"/>
              <a:t>bounded</a:t>
            </a:r>
            <a:r>
              <a:rPr lang="it-IT" dirty="0"/>
              <a:t> </a:t>
            </a:r>
            <a:r>
              <a:rPr lang="it-IT" dirty="0" err="1"/>
              <a:t>context</a:t>
            </a:r>
            <a:endParaRPr lang="it-IT" dirty="0"/>
          </a:p>
          <a:p>
            <a:r>
              <a:rPr lang="it-IT" dirty="0"/>
              <a:t>In ogni </a:t>
            </a:r>
            <a:r>
              <a:rPr lang="it-IT" dirty="0" err="1"/>
              <a:t>bounded</a:t>
            </a:r>
            <a:r>
              <a:rPr lang="it-IT" dirty="0"/>
              <a:t> </a:t>
            </a:r>
            <a:r>
              <a:rPr lang="it-IT" dirty="0" err="1"/>
              <a:t>context</a:t>
            </a:r>
            <a:r>
              <a:rPr lang="it-IT" dirty="0"/>
              <a:t> c’è un modello che condivide determinate informazioni verso l’esterno</a:t>
            </a:r>
          </a:p>
          <a:p>
            <a:r>
              <a:rPr lang="it-IT" dirty="0"/>
              <a:t>Ogni </a:t>
            </a:r>
            <a:r>
              <a:rPr lang="it-IT" dirty="0" err="1"/>
              <a:t>bounded</a:t>
            </a:r>
            <a:r>
              <a:rPr lang="it-IT" dirty="0"/>
              <a:t> </a:t>
            </a:r>
            <a:r>
              <a:rPr lang="it-IT" dirty="0" err="1"/>
              <a:t>context</a:t>
            </a:r>
            <a:r>
              <a:rPr lang="it-IT" dirty="0"/>
              <a:t> espone una specifica interfaccia con i modelli condivisi</a:t>
            </a:r>
          </a:p>
          <a:p>
            <a:r>
              <a:rPr lang="it-IT" dirty="0"/>
              <a:t>Può capitare di avere modelli condivisi con egual nome ma con informazioni diverse e usati in diversi contesti (es. Customer)</a:t>
            </a:r>
          </a:p>
          <a:p>
            <a:r>
              <a:rPr lang="it-IT" dirty="0"/>
              <a:t>Questo evita il </a:t>
            </a:r>
            <a:r>
              <a:rPr lang="it-IT" i="1" dirty="0"/>
              <a:t>tight </a:t>
            </a:r>
            <a:r>
              <a:rPr lang="it-IT" i="1" dirty="0" err="1"/>
              <a:t>coupling</a:t>
            </a:r>
            <a:endParaRPr lang="it-IT" i="1" dirty="0"/>
          </a:p>
          <a:p>
            <a:r>
              <a:rPr lang="it-IT" dirty="0"/>
              <a:t>Aiuta a creare i moduli e servizi</a:t>
            </a:r>
          </a:p>
          <a:p>
            <a:endParaRPr lang="it-IT" dirty="0"/>
          </a:p>
        </p:txBody>
      </p:sp>
    </p:spTree>
    <p:extLst>
      <p:ext uri="{BB962C8B-B14F-4D97-AF65-F5344CB8AC3E}">
        <p14:creationId xmlns:p14="http://schemas.microsoft.com/office/powerpoint/2010/main" val="47181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39C8-33A9-4978-A7AB-32A398930F90}"/>
              </a:ext>
            </a:extLst>
          </p:cNvPr>
          <p:cNvSpPr>
            <a:spLocks noGrp="1"/>
          </p:cNvSpPr>
          <p:nvPr>
            <p:ph type="title"/>
          </p:nvPr>
        </p:nvSpPr>
        <p:spPr/>
        <p:txBody>
          <a:bodyPr/>
          <a:lstStyle/>
          <a:p>
            <a:r>
              <a:rPr lang="it-IT" dirty="0" err="1"/>
              <a:t>Bounded</a:t>
            </a:r>
            <a:r>
              <a:rPr lang="it-IT" dirty="0"/>
              <a:t> </a:t>
            </a:r>
            <a:r>
              <a:rPr lang="it-IT" dirty="0" err="1"/>
              <a:t>Context</a:t>
            </a:r>
            <a:endParaRPr lang="it-IT" dirty="0"/>
          </a:p>
        </p:txBody>
      </p:sp>
      <p:pic>
        <p:nvPicPr>
          <p:cNvPr id="5" name="Picture 4">
            <a:extLst>
              <a:ext uri="{FF2B5EF4-FFF2-40B4-BE49-F238E27FC236}">
                <a16:creationId xmlns:a16="http://schemas.microsoft.com/office/drawing/2014/main" id="{43F7B4DC-F4CD-45CD-8769-56F836947530}"/>
              </a:ext>
            </a:extLst>
          </p:cNvPr>
          <p:cNvPicPr>
            <a:picLocks noChangeAspect="1"/>
          </p:cNvPicPr>
          <p:nvPr/>
        </p:nvPicPr>
        <p:blipFill>
          <a:blip r:embed="rId2"/>
          <a:stretch>
            <a:fillRect/>
          </a:stretch>
        </p:blipFill>
        <p:spPr>
          <a:xfrm>
            <a:off x="2722188" y="1922025"/>
            <a:ext cx="6747623" cy="4261657"/>
          </a:xfrm>
          <a:prstGeom prst="rect">
            <a:avLst/>
          </a:prstGeom>
        </p:spPr>
      </p:pic>
    </p:spTree>
    <p:extLst>
      <p:ext uri="{BB962C8B-B14F-4D97-AF65-F5344CB8AC3E}">
        <p14:creationId xmlns:p14="http://schemas.microsoft.com/office/powerpoint/2010/main" val="310486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75E7-E904-42C5-907D-BF57844A1642}"/>
              </a:ext>
            </a:extLst>
          </p:cNvPr>
          <p:cNvSpPr>
            <a:spLocks noGrp="1"/>
          </p:cNvSpPr>
          <p:nvPr>
            <p:ph type="title"/>
          </p:nvPr>
        </p:nvSpPr>
        <p:spPr/>
        <p:txBody>
          <a:bodyPr/>
          <a:lstStyle/>
          <a:p>
            <a:r>
              <a:rPr lang="it-IT" dirty="0" err="1"/>
              <a:t>Bounded</a:t>
            </a:r>
            <a:r>
              <a:rPr lang="it-IT" dirty="0"/>
              <a:t> </a:t>
            </a:r>
            <a:r>
              <a:rPr lang="it-IT" dirty="0" err="1"/>
              <a:t>Context</a:t>
            </a:r>
            <a:r>
              <a:rPr lang="it-IT" dirty="0"/>
              <a:t> - </a:t>
            </a:r>
            <a:r>
              <a:rPr lang="it-IT" dirty="0" err="1"/>
              <a:t>Entity</a:t>
            </a:r>
            <a:endParaRPr lang="it-IT" dirty="0"/>
          </a:p>
        </p:txBody>
      </p:sp>
      <p:sp>
        <p:nvSpPr>
          <p:cNvPr id="3" name="Content Placeholder 2">
            <a:extLst>
              <a:ext uri="{FF2B5EF4-FFF2-40B4-BE49-F238E27FC236}">
                <a16:creationId xmlns:a16="http://schemas.microsoft.com/office/drawing/2014/main" id="{CB84A22F-024F-4E24-A004-4889E7FBDECB}"/>
              </a:ext>
            </a:extLst>
          </p:cNvPr>
          <p:cNvSpPr>
            <a:spLocks noGrp="1"/>
          </p:cNvSpPr>
          <p:nvPr>
            <p:ph idx="1"/>
          </p:nvPr>
        </p:nvSpPr>
        <p:spPr/>
        <p:txBody>
          <a:bodyPr>
            <a:normAutofit lnSpcReduction="10000"/>
          </a:bodyPr>
          <a:lstStyle/>
          <a:p>
            <a:r>
              <a:rPr lang="it-IT" dirty="0"/>
              <a:t>Un oggetto che non è definito dai suoi attributi, ma piuttosto dalla sua identità. </a:t>
            </a:r>
          </a:p>
          <a:p>
            <a:endParaRPr lang="it-IT" dirty="0"/>
          </a:p>
          <a:p>
            <a:r>
              <a:rPr lang="it-IT" dirty="0"/>
              <a:t>Per esempio, la maggior parte delle compagnie aeree distinguono in modo univoco ogni sedile su ogni volo. Ogni sedile è un'entità in questo contesto. </a:t>
            </a:r>
          </a:p>
          <a:p>
            <a:endParaRPr lang="it-IT" dirty="0"/>
          </a:p>
          <a:p>
            <a:r>
              <a:rPr lang="it-IT" dirty="0"/>
              <a:t>Tuttavia, </a:t>
            </a:r>
            <a:r>
              <a:rPr lang="it-IT" dirty="0" err="1"/>
              <a:t>Southwest</a:t>
            </a:r>
            <a:r>
              <a:rPr lang="it-IT" dirty="0"/>
              <a:t> Airlines, EasyJet e Ryanair non distinguono tra tutti i sedili: tutti i sedili sono tra loro indistinguibili. In questo contesto il sedile è in realtà un </a:t>
            </a:r>
            <a:r>
              <a:rPr lang="it-IT" dirty="0" err="1"/>
              <a:t>value</a:t>
            </a:r>
            <a:r>
              <a:rPr lang="it-IT" dirty="0"/>
              <a:t> </a:t>
            </a:r>
            <a:r>
              <a:rPr lang="it-IT" dirty="0" err="1"/>
              <a:t>object</a:t>
            </a:r>
            <a:r>
              <a:rPr lang="it-IT" dirty="0"/>
              <a:t>.</a:t>
            </a:r>
          </a:p>
          <a:p>
            <a:endParaRPr lang="it-IT" dirty="0"/>
          </a:p>
        </p:txBody>
      </p:sp>
    </p:spTree>
    <p:extLst>
      <p:ext uri="{BB962C8B-B14F-4D97-AF65-F5344CB8AC3E}">
        <p14:creationId xmlns:p14="http://schemas.microsoft.com/office/powerpoint/2010/main" val="2576873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8D7F-3CB5-4DDD-9364-46AAA9C3904F}"/>
              </a:ext>
            </a:extLst>
          </p:cNvPr>
          <p:cNvSpPr>
            <a:spLocks noGrp="1"/>
          </p:cNvSpPr>
          <p:nvPr>
            <p:ph type="title"/>
          </p:nvPr>
        </p:nvSpPr>
        <p:spPr/>
        <p:txBody>
          <a:bodyPr/>
          <a:lstStyle/>
          <a:p>
            <a:r>
              <a:rPr lang="it-IT" dirty="0" err="1"/>
              <a:t>Bounded</a:t>
            </a:r>
            <a:r>
              <a:rPr lang="it-IT" dirty="0"/>
              <a:t> </a:t>
            </a:r>
            <a:r>
              <a:rPr lang="it-IT" dirty="0" err="1"/>
              <a:t>Context</a:t>
            </a:r>
            <a:r>
              <a:rPr lang="it-IT" dirty="0"/>
              <a:t> - </a:t>
            </a:r>
            <a:r>
              <a:rPr lang="it-IT" dirty="0" err="1"/>
              <a:t>Entity</a:t>
            </a:r>
            <a:endParaRPr lang="it-IT" dirty="0"/>
          </a:p>
        </p:txBody>
      </p:sp>
      <p:pic>
        <p:nvPicPr>
          <p:cNvPr id="1026" name="Picture 2" descr="Diagram showing a Domain Entity's pattern.">
            <a:extLst>
              <a:ext uri="{FF2B5EF4-FFF2-40B4-BE49-F238E27FC236}">
                <a16:creationId xmlns:a16="http://schemas.microsoft.com/office/drawing/2014/main" id="{733310E4-59DA-4A74-92DD-55F5D7E34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825625"/>
            <a:ext cx="47625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58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BBC0-EAF9-4609-9D5F-2CB73D595C72}"/>
              </a:ext>
            </a:extLst>
          </p:cNvPr>
          <p:cNvSpPr>
            <a:spLocks noGrp="1"/>
          </p:cNvSpPr>
          <p:nvPr>
            <p:ph type="title"/>
          </p:nvPr>
        </p:nvSpPr>
        <p:spPr/>
        <p:txBody>
          <a:bodyPr/>
          <a:lstStyle/>
          <a:p>
            <a:r>
              <a:rPr lang="it-IT" dirty="0" err="1"/>
              <a:t>Bounded</a:t>
            </a:r>
            <a:r>
              <a:rPr lang="it-IT" dirty="0"/>
              <a:t> </a:t>
            </a:r>
            <a:r>
              <a:rPr lang="it-IT" dirty="0" err="1"/>
              <a:t>Context</a:t>
            </a:r>
            <a:r>
              <a:rPr lang="it-IT" dirty="0"/>
              <a:t> – Value Object</a:t>
            </a:r>
          </a:p>
        </p:txBody>
      </p:sp>
      <p:sp>
        <p:nvSpPr>
          <p:cNvPr id="3" name="Content Placeholder 2">
            <a:extLst>
              <a:ext uri="{FF2B5EF4-FFF2-40B4-BE49-F238E27FC236}">
                <a16:creationId xmlns:a16="http://schemas.microsoft.com/office/drawing/2014/main" id="{EC3110F4-9611-4ACB-B03C-32AFE1BA5305}"/>
              </a:ext>
            </a:extLst>
          </p:cNvPr>
          <p:cNvSpPr>
            <a:spLocks noGrp="1"/>
          </p:cNvSpPr>
          <p:nvPr>
            <p:ph idx="1"/>
          </p:nvPr>
        </p:nvSpPr>
        <p:spPr/>
        <p:txBody>
          <a:bodyPr/>
          <a:lstStyle/>
          <a:p>
            <a:r>
              <a:rPr lang="it-IT" dirty="0"/>
              <a:t>Un oggetto che ha una serie di attributi ma non ha identità concettuale. I </a:t>
            </a:r>
            <a:r>
              <a:rPr lang="it-IT" dirty="0" err="1"/>
              <a:t>value</a:t>
            </a:r>
            <a:r>
              <a:rPr lang="it-IT" dirty="0"/>
              <a:t> </a:t>
            </a:r>
            <a:r>
              <a:rPr lang="it-IT" dirty="0" err="1"/>
              <a:t>object</a:t>
            </a:r>
            <a:r>
              <a:rPr lang="it-IT" dirty="0"/>
              <a:t> devono essere trattati come oggetti immutabili. </a:t>
            </a:r>
          </a:p>
          <a:p>
            <a:r>
              <a:rPr lang="it-IT" dirty="0"/>
              <a:t>Per esempio quando le persone si scambiano banconote da 5 euro, essi sono solo interessati al valore nominale della banconota, non alla singola identità delle banconote scambiate. In questo contesto, le banconote sono rappresentate da </a:t>
            </a:r>
            <a:r>
              <a:rPr lang="it-IT" dirty="0" err="1"/>
              <a:t>value</a:t>
            </a:r>
            <a:r>
              <a:rPr lang="it-IT" dirty="0"/>
              <a:t> </a:t>
            </a:r>
            <a:r>
              <a:rPr lang="it-IT" dirty="0" err="1"/>
              <a:t>object</a:t>
            </a:r>
            <a:r>
              <a:rPr lang="it-IT" dirty="0"/>
              <a:t>. </a:t>
            </a:r>
          </a:p>
          <a:p>
            <a:r>
              <a:rPr lang="it-IT" dirty="0"/>
              <a:t>Tuttavia, la Banca d’Italia potrebbe essere interessata alla singola banconota identificata dal suo numero seriale: in tale contesto ogni banconota è più propriamente rappresentata da una entità.</a:t>
            </a:r>
            <a:endParaRPr lang="it-IT" u="sng" dirty="0"/>
          </a:p>
          <a:p>
            <a:endParaRPr lang="it-IT" dirty="0"/>
          </a:p>
        </p:txBody>
      </p:sp>
    </p:spTree>
    <p:extLst>
      <p:ext uri="{BB962C8B-B14F-4D97-AF65-F5344CB8AC3E}">
        <p14:creationId xmlns:p14="http://schemas.microsoft.com/office/powerpoint/2010/main" val="361565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4D85-4F03-4B06-BD40-170F1962D1DA}"/>
              </a:ext>
            </a:extLst>
          </p:cNvPr>
          <p:cNvSpPr>
            <a:spLocks noGrp="1"/>
          </p:cNvSpPr>
          <p:nvPr>
            <p:ph type="title"/>
          </p:nvPr>
        </p:nvSpPr>
        <p:spPr/>
        <p:txBody>
          <a:bodyPr/>
          <a:lstStyle/>
          <a:p>
            <a:r>
              <a:rPr lang="it-IT" dirty="0" err="1"/>
              <a:t>Entity</a:t>
            </a:r>
            <a:r>
              <a:rPr lang="it-IT" dirty="0"/>
              <a:t> e Value Object (equality)</a:t>
            </a:r>
          </a:p>
        </p:txBody>
      </p:sp>
      <p:pic>
        <p:nvPicPr>
          <p:cNvPr id="5" name="Picture 4">
            <a:extLst>
              <a:ext uri="{FF2B5EF4-FFF2-40B4-BE49-F238E27FC236}">
                <a16:creationId xmlns:a16="http://schemas.microsoft.com/office/drawing/2014/main" id="{CAFC7229-3F94-4459-AA69-81CFD067FF6A}"/>
              </a:ext>
            </a:extLst>
          </p:cNvPr>
          <p:cNvPicPr>
            <a:picLocks noChangeAspect="1"/>
          </p:cNvPicPr>
          <p:nvPr/>
        </p:nvPicPr>
        <p:blipFill>
          <a:blip r:embed="rId3"/>
          <a:stretch>
            <a:fillRect/>
          </a:stretch>
        </p:blipFill>
        <p:spPr>
          <a:xfrm>
            <a:off x="2269474" y="1931206"/>
            <a:ext cx="7653052" cy="4140176"/>
          </a:xfrm>
          <a:prstGeom prst="rect">
            <a:avLst/>
          </a:prstGeom>
        </p:spPr>
      </p:pic>
    </p:spTree>
    <p:extLst>
      <p:ext uri="{BB962C8B-B14F-4D97-AF65-F5344CB8AC3E}">
        <p14:creationId xmlns:p14="http://schemas.microsoft.com/office/powerpoint/2010/main" val="3733099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6159-D96E-4861-9D39-954F901C2FF7}"/>
              </a:ext>
            </a:extLst>
          </p:cNvPr>
          <p:cNvSpPr>
            <a:spLocks noGrp="1"/>
          </p:cNvSpPr>
          <p:nvPr>
            <p:ph type="title"/>
          </p:nvPr>
        </p:nvSpPr>
        <p:spPr/>
        <p:txBody>
          <a:bodyPr/>
          <a:lstStyle/>
          <a:p>
            <a:r>
              <a:rPr lang="it-IT" dirty="0"/>
              <a:t>Cos’è Domain </a:t>
            </a:r>
            <a:r>
              <a:rPr lang="it-IT" dirty="0" err="1"/>
              <a:t>Driven</a:t>
            </a:r>
            <a:r>
              <a:rPr lang="it-IT" dirty="0"/>
              <a:t> Design?</a:t>
            </a:r>
          </a:p>
        </p:txBody>
      </p:sp>
      <p:sp>
        <p:nvSpPr>
          <p:cNvPr id="3" name="Content Placeholder 2">
            <a:extLst>
              <a:ext uri="{FF2B5EF4-FFF2-40B4-BE49-F238E27FC236}">
                <a16:creationId xmlns:a16="http://schemas.microsoft.com/office/drawing/2014/main" id="{AE36E12E-EF0B-4489-8D6B-08DC3EC6027C}"/>
              </a:ext>
            </a:extLst>
          </p:cNvPr>
          <p:cNvSpPr>
            <a:spLocks noGrp="1"/>
          </p:cNvSpPr>
          <p:nvPr>
            <p:ph idx="1"/>
          </p:nvPr>
        </p:nvSpPr>
        <p:spPr/>
        <p:txBody>
          <a:bodyPr>
            <a:normAutofit fontScale="92500" lnSpcReduction="10000"/>
          </a:bodyPr>
          <a:lstStyle/>
          <a:p>
            <a:r>
              <a:rPr lang="it-IT" dirty="0"/>
              <a:t>DDD definisce un insieme di pattern astratti che guidano le operazioni di realizzazione di un modello di dominio.</a:t>
            </a:r>
          </a:p>
          <a:p>
            <a:r>
              <a:rPr lang="it-IT" dirty="0"/>
              <a:t>Consente di diminuire la complessità offrendo strumenti per semplificare la complessità intrinseca della nostra applicazione e del modello dati.</a:t>
            </a:r>
          </a:p>
          <a:p>
            <a:r>
              <a:rPr lang="it-IT" dirty="0"/>
              <a:t>I suoi principi derivano da progetti reali, con i vincoli classici che forzatamente ci costringono a compromessi. In questo contesto ci permette di compiere le scelte più sensate e di fare compromessi dove sensato, mantenendo l'integrità dove necessario.</a:t>
            </a:r>
          </a:p>
          <a:p>
            <a:r>
              <a:rPr lang="it-IT" dirty="0"/>
              <a:t>DDD è un insieme di strumenti utili: da modi di pensare o da approcci a particolari tipologie di problemi a tecniche specifiche da adottare in determinate fasi del progetto.</a:t>
            </a:r>
          </a:p>
        </p:txBody>
      </p:sp>
    </p:spTree>
    <p:extLst>
      <p:ext uri="{BB962C8B-B14F-4D97-AF65-F5344CB8AC3E}">
        <p14:creationId xmlns:p14="http://schemas.microsoft.com/office/powerpoint/2010/main" val="179937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5AF9-C583-4183-BFF3-A7E953E7773D}"/>
              </a:ext>
            </a:extLst>
          </p:cNvPr>
          <p:cNvSpPr>
            <a:spLocks noGrp="1"/>
          </p:cNvSpPr>
          <p:nvPr>
            <p:ph type="title"/>
          </p:nvPr>
        </p:nvSpPr>
        <p:spPr/>
        <p:txBody>
          <a:bodyPr/>
          <a:lstStyle/>
          <a:p>
            <a:r>
              <a:rPr lang="it-IT" dirty="0" err="1"/>
              <a:t>Entity</a:t>
            </a:r>
            <a:r>
              <a:rPr lang="it-IT" dirty="0"/>
              <a:t> e Value Object</a:t>
            </a:r>
          </a:p>
        </p:txBody>
      </p:sp>
      <p:pic>
        <p:nvPicPr>
          <p:cNvPr id="5" name="Picture 4">
            <a:extLst>
              <a:ext uri="{FF2B5EF4-FFF2-40B4-BE49-F238E27FC236}">
                <a16:creationId xmlns:a16="http://schemas.microsoft.com/office/drawing/2014/main" id="{8EC6E70A-56B6-4753-BE60-E7594C49AB90}"/>
              </a:ext>
            </a:extLst>
          </p:cNvPr>
          <p:cNvPicPr>
            <a:picLocks noChangeAspect="1"/>
          </p:cNvPicPr>
          <p:nvPr/>
        </p:nvPicPr>
        <p:blipFill>
          <a:blip r:embed="rId2"/>
          <a:stretch>
            <a:fillRect/>
          </a:stretch>
        </p:blipFill>
        <p:spPr>
          <a:xfrm>
            <a:off x="1734359" y="2663941"/>
            <a:ext cx="8723282" cy="2674706"/>
          </a:xfrm>
          <a:prstGeom prst="rect">
            <a:avLst/>
          </a:prstGeom>
        </p:spPr>
      </p:pic>
    </p:spTree>
    <p:extLst>
      <p:ext uri="{BB962C8B-B14F-4D97-AF65-F5344CB8AC3E}">
        <p14:creationId xmlns:p14="http://schemas.microsoft.com/office/powerpoint/2010/main" val="1025093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FCA0-FF0B-491A-9C50-F92F2BB99FEE}"/>
              </a:ext>
            </a:extLst>
          </p:cNvPr>
          <p:cNvSpPr>
            <a:spLocks noGrp="1"/>
          </p:cNvSpPr>
          <p:nvPr>
            <p:ph type="title"/>
          </p:nvPr>
        </p:nvSpPr>
        <p:spPr/>
        <p:txBody>
          <a:bodyPr/>
          <a:lstStyle/>
          <a:p>
            <a:r>
              <a:rPr lang="it-IT" dirty="0" err="1"/>
              <a:t>Entity</a:t>
            </a:r>
            <a:r>
              <a:rPr lang="it-IT" dirty="0"/>
              <a:t> e Value Object</a:t>
            </a:r>
          </a:p>
        </p:txBody>
      </p:sp>
      <p:pic>
        <p:nvPicPr>
          <p:cNvPr id="5" name="Picture 4">
            <a:extLst>
              <a:ext uri="{FF2B5EF4-FFF2-40B4-BE49-F238E27FC236}">
                <a16:creationId xmlns:a16="http://schemas.microsoft.com/office/drawing/2014/main" id="{625411EF-2772-4E9B-98DC-367356C2D98F}"/>
              </a:ext>
            </a:extLst>
          </p:cNvPr>
          <p:cNvPicPr>
            <a:picLocks noChangeAspect="1"/>
          </p:cNvPicPr>
          <p:nvPr/>
        </p:nvPicPr>
        <p:blipFill>
          <a:blip r:embed="rId3"/>
          <a:stretch>
            <a:fillRect/>
          </a:stretch>
        </p:blipFill>
        <p:spPr>
          <a:xfrm>
            <a:off x="2048652" y="2471251"/>
            <a:ext cx="7475588" cy="3060085"/>
          </a:xfrm>
          <a:prstGeom prst="rect">
            <a:avLst/>
          </a:prstGeom>
        </p:spPr>
      </p:pic>
    </p:spTree>
    <p:extLst>
      <p:ext uri="{BB962C8B-B14F-4D97-AF65-F5344CB8AC3E}">
        <p14:creationId xmlns:p14="http://schemas.microsoft.com/office/powerpoint/2010/main" val="3573127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4F5A-3C4A-460C-5FD7-37E3C61FF18E}"/>
              </a:ext>
            </a:extLst>
          </p:cNvPr>
          <p:cNvSpPr>
            <a:spLocks noGrp="1"/>
          </p:cNvSpPr>
          <p:nvPr>
            <p:ph type="title"/>
          </p:nvPr>
        </p:nvSpPr>
        <p:spPr/>
        <p:txBody>
          <a:bodyPr/>
          <a:lstStyle/>
          <a:p>
            <a:r>
              <a:rPr lang="it-IT" dirty="0" err="1"/>
              <a:t>Entity</a:t>
            </a:r>
            <a:r>
              <a:rPr lang="it-IT" dirty="0"/>
              <a:t> vs Value Object</a:t>
            </a:r>
            <a:endParaRPr lang="en-US" dirty="0"/>
          </a:p>
        </p:txBody>
      </p:sp>
      <p:sp>
        <p:nvSpPr>
          <p:cNvPr id="3" name="Content Placeholder 2">
            <a:extLst>
              <a:ext uri="{FF2B5EF4-FFF2-40B4-BE49-F238E27FC236}">
                <a16:creationId xmlns:a16="http://schemas.microsoft.com/office/drawing/2014/main" id="{2E9B4686-9970-A1DB-13A5-77A7302FE3A9}"/>
              </a:ext>
            </a:extLst>
          </p:cNvPr>
          <p:cNvSpPr>
            <a:spLocks noGrp="1"/>
          </p:cNvSpPr>
          <p:nvPr>
            <p:ph idx="1"/>
          </p:nvPr>
        </p:nvSpPr>
        <p:spPr/>
        <p:txBody>
          <a:bodyPr>
            <a:normAutofit fontScale="92500"/>
          </a:bodyPr>
          <a:lstStyle/>
          <a:p>
            <a:pPr>
              <a:lnSpc>
                <a:spcPct val="110000"/>
              </a:lnSpc>
            </a:pPr>
            <a:r>
              <a:rPr lang="en-US" sz="2400" dirty="0"/>
              <a:t>Entities have their own intrinsic identity, value objects don’t.</a:t>
            </a:r>
          </a:p>
          <a:p>
            <a:pPr>
              <a:lnSpc>
                <a:spcPct val="110000"/>
              </a:lnSpc>
            </a:pPr>
            <a:r>
              <a:rPr lang="en-US" sz="2400" dirty="0"/>
              <a:t>The notion of identity equality refers to entities; the notion of structural equality refers to value objects; the notion of reference equality refers to both.</a:t>
            </a:r>
          </a:p>
          <a:p>
            <a:pPr>
              <a:lnSpc>
                <a:spcPct val="110000"/>
              </a:lnSpc>
            </a:pPr>
            <a:r>
              <a:rPr lang="en-US" sz="2400" dirty="0"/>
              <a:t>Entities have a history; value objects have a zero lifespan.</a:t>
            </a:r>
          </a:p>
          <a:p>
            <a:pPr>
              <a:lnSpc>
                <a:spcPct val="110000"/>
              </a:lnSpc>
            </a:pPr>
            <a:r>
              <a:rPr lang="en-US" sz="2400" dirty="0"/>
              <a:t>A value object should always belong to one or several entities, it can’t live by its own.</a:t>
            </a:r>
          </a:p>
          <a:p>
            <a:pPr>
              <a:lnSpc>
                <a:spcPct val="110000"/>
              </a:lnSpc>
            </a:pPr>
            <a:r>
              <a:rPr lang="en-US" sz="2400" dirty="0"/>
              <a:t>Value objects should be immutable; entities are almost always mutable.</a:t>
            </a:r>
          </a:p>
          <a:p>
            <a:pPr>
              <a:lnSpc>
                <a:spcPct val="110000"/>
              </a:lnSpc>
            </a:pPr>
            <a:r>
              <a:rPr lang="en-US" sz="2400" dirty="0"/>
              <a:t>To recognize a value object in your domain model, mentally replace it with an integer.</a:t>
            </a:r>
          </a:p>
          <a:p>
            <a:pPr>
              <a:lnSpc>
                <a:spcPct val="110000"/>
              </a:lnSpc>
            </a:pPr>
            <a:r>
              <a:rPr lang="en-US" sz="2400" dirty="0"/>
              <a:t>Value objects shouldn’t have their own tables in the database.</a:t>
            </a:r>
          </a:p>
          <a:p>
            <a:pPr>
              <a:lnSpc>
                <a:spcPct val="110000"/>
              </a:lnSpc>
            </a:pPr>
            <a:r>
              <a:rPr lang="en-US" sz="2400" dirty="0"/>
              <a:t>Always prefer value objects over entities in your domain model.</a:t>
            </a:r>
          </a:p>
        </p:txBody>
      </p:sp>
    </p:spTree>
    <p:extLst>
      <p:ext uri="{BB962C8B-B14F-4D97-AF65-F5344CB8AC3E}">
        <p14:creationId xmlns:p14="http://schemas.microsoft.com/office/powerpoint/2010/main" val="2809360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7B8C-5719-4A9C-9FFE-30EB1D5BA316}"/>
              </a:ext>
            </a:extLst>
          </p:cNvPr>
          <p:cNvSpPr>
            <a:spLocks noGrp="1"/>
          </p:cNvSpPr>
          <p:nvPr>
            <p:ph type="title"/>
          </p:nvPr>
        </p:nvSpPr>
        <p:spPr/>
        <p:txBody>
          <a:bodyPr/>
          <a:lstStyle/>
          <a:p>
            <a:r>
              <a:rPr lang="it-IT" dirty="0" err="1"/>
              <a:t>Bounded</a:t>
            </a:r>
            <a:r>
              <a:rPr lang="it-IT" dirty="0"/>
              <a:t> </a:t>
            </a:r>
            <a:r>
              <a:rPr lang="it-IT" dirty="0" err="1"/>
              <a:t>Context</a:t>
            </a:r>
            <a:r>
              <a:rPr lang="it-IT" dirty="0"/>
              <a:t> - Aggregate</a:t>
            </a:r>
          </a:p>
        </p:txBody>
      </p:sp>
      <p:sp>
        <p:nvSpPr>
          <p:cNvPr id="3" name="Content Placeholder 2">
            <a:extLst>
              <a:ext uri="{FF2B5EF4-FFF2-40B4-BE49-F238E27FC236}">
                <a16:creationId xmlns:a16="http://schemas.microsoft.com/office/drawing/2014/main" id="{7D766FA3-053D-40FE-B27E-53D024FA30BA}"/>
              </a:ext>
            </a:extLst>
          </p:cNvPr>
          <p:cNvSpPr>
            <a:spLocks noGrp="1"/>
          </p:cNvSpPr>
          <p:nvPr>
            <p:ph idx="1"/>
          </p:nvPr>
        </p:nvSpPr>
        <p:spPr/>
        <p:txBody>
          <a:bodyPr>
            <a:normAutofit lnSpcReduction="10000"/>
          </a:bodyPr>
          <a:lstStyle/>
          <a:p>
            <a:r>
              <a:rPr lang="it-IT" b="0" i="0" dirty="0">
                <a:solidFill>
                  <a:srgbClr val="202122"/>
                </a:solidFill>
                <a:effectLst/>
              </a:rPr>
              <a:t>Una collezione di oggetti che sono legati insieme da un'entità padre, altrimenti nota come una radice di aggregato. La radice di aggregazione garantisce la consistenza dei cambiamenti compiuti all'interno dell'aggregato proibendo ad oggetti esterni di detenere i riferimenti ai suoi membri interni. </a:t>
            </a:r>
          </a:p>
          <a:p>
            <a:r>
              <a:rPr lang="it-IT" b="0" i="0" dirty="0">
                <a:solidFill>
                  <a:srgbClr val="202122"/>
                </a:solidFill>
                <a:effectLst/>
              </a:rPr>
              <a:t>Per esempio, quando si guida una macchina, non ci si deve preoccupare di muovere le ruote in avanti, tenere il motore in combustione attraverso l'accensione e del combustibile, ecc.; si sta semplicemente guidando l'auto. In questo contesto, la macchina è un aggregato di diversi altri oggetti e serve come radice aggregata per tutti gli altri sistemi.</a:t>
            </a:r>
            <a:endParaRPr lang="it-IT" u="sng" dirty="0"/>
          </a:p>
          <a:p>
            <a:endParaRPr lang="it-IT" dirty="0"/>
          </a:p>
        </p:txBody>
      </p:sp>
    </p:spTree>
    <p:extLst>
      <p:ext uri="{BB962C8B-B14F-4D97-AF65-F5344CB8AC3E}">
        <p14:creationId xmlns:p14="http://schemas.microsoft.com/office/powerpoint/2010/main" val="2310531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1846-610A-4FC6-A4B8-4B114EFAC547}"/>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1B73CAA0-546A-4F57-8984-85B95E070C66}"/>
              </a:ext>
            </a:extLst>
          </p:cNvPr>
          <p:cNvSpPr>
            <a:spLocks noGrp="1"/>
          </p:cNvSpPr>
          <p:nvPr>
            <p:ph idx="1"/>
          </p:nvPr>
        </p:nvSpPr>
        <p:spPr/>
        <p:txBody>
          <a:bodyPr/>
          <a:lstStyle/>
          <a:p>
            <a:endParaRPr lang="it-IT"/>
          </a:p>
        </p:txBody>
      </p:sp>
      <p:pic>
        <p:nvPicPr>
          <p:cNvPr id="2050" name="Picture 2" descr="Diagram comparing a buyer aggregate and an order aggregate.">
            <a:extLst>
              <a:ext uri="{FF2B5EF4-FFF2-40B4-BE49-F238E27FC236}">
                <a16:creationId xmlns:a16="http://schemas.microsoft.com/office/drawing/2014/main" id="{30445BC6-A8C7-426F-B7DF-9FD18E5D6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88"/>
            <a:ext cx="12192000" cy="677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56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D9FB-618E-477B-925E-FDB27B381FDB}"/>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A5DCD8B3-A65B-4926-AC49-2608063661A5}"/>
              </a:ext>
            </a:extLst>
          </p:cNvPr>
          <p:cNvSpPr>
            <a:spLocks noGrp="1"/>
          </p:cNvSpPr>
          <p:nvPr>
            <p:ph idx="1"/>
          </p:nvPr>
        </p:nvSpPr>
        <p:spPr/>
        <p:txBody>
          <a:bodyPr/>
          <a:lstStyle/>
          <a:p>
            <a:endParaRPr lang="it-IT"/>
          </a:p>
        </p:txBody>
      </p:sp>
      <p:pic>
        <p:nvPicPr>
          <p:cNvPr id="6146" name="Picture 2" descr="Screenshot of the Ordering.Domain project in Solution Explorer.">
            <a:extLst>
              <a:ext uri="{FF2B5EF4-FFF2-40B4-BE49-F238E27FC236}">
                <a16:creationId xmlns:a16="http://schemas.microsoft.com/office/drawing/2014/main" id="{8E29D01C-13CA-443C-B141-2236A3312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0"/>
            <a:ext cx="10240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97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582F-DAB2-4CB2-8EB2-A28A431D8BCA}"/>
              </a:ext>
            </a:extLst>
          </p:cNvPr>
          <p:cNvSpPr>
            <a:spLocks noGrp="1"/>
          </p:cNvSpPr>
          <p:nvPr>
            <p:ph type="title"/>
          </p:nvPr>
        </p:nvSpPr>
        <p:spPr/>
        <p:txBody>
          <a:bodyPr/>
          <a:lstStyle/>
          <a:p>
            <a:r>
              <a:rPr lang="it-IT" dirty="0" err="1"/>
              <a:t>Bounded</a:t>
            </a:r>
            <a:r>
              <a:rPr lang="it-IT" dirty="0"/>
              <a:t> </a:t>
            </a:r>
            <a:r>
              <a:rPr lang="it-IT" dirty="0" err="1"/>
              <a:t>Context</a:t>
            </a:r>
            <a:r>
              <a:rPr lang="it-IT" dirty="0"/>
              <a:t> – Domain Event</a:t>
            </a:r>
          </a:p>
        </p:txBody>
      </p:sp>
      <p:sp>
        <p:nvSpPr>
          <p:cNvPr id="3" name="Content Placeholder 2">
            <a:extLst>
              <a:ext uri="{FF2B5EF4-FFF2-40B4-BE49-F238E27FC236}">
                <a16:creationId xmlns:a16="http://schemas.microsoft.com/office/drawing/2014/main" id="{67C6D5D5-1350-40AC-9A62-B81327A60747}"/>
              </a:ext>
            </a:extLst>
          </p:cNvPr>
          <p:cNvSpPr>
            <a:spLocks noGrp="1"/>
          </p:cNvSpPr>
          <p:nvPr>
            <p:ph idx="1"/>
          </p:nvPr>
        </p:nvSpPr>
        <p:spPr/>
        <p:txBody>
          <a:bodyPr/>
          <a:lstStyle/>
          <a:p>
            <a:r>
              <a:rPr lang="it-IT" dirty="0"/>
              <a:t>Un evento di dominio è un evento qualcosa che si verifica nel dominio e richiede di essere notificato ad altri elementi dello stesso dominio (in-</a:t>
            </a:r>
            <a:r>
              <a:rPr lang="it-IT" dirty="0" err="1"/>
              <a:t>process</a:t>
            </a:r>
            <a:r>
              <a:rPr lang="it-IT" dirty="0"/>
              <a:t>). </a:t>
            </a:r>
          </a:p>
          <a:p>
            <a:endParaRPr lang="it-IT" dirty="0"/>
          </a:p>
          <a:p>
            <a:r>
              <a:rPr lang="it-IT" dirty="0"/>
              <a:t>In genere tali elementi reagiscono in qualche modo all'evento</a:t>
            </a:r>
          </a:p>
          <a:p>
            <a:endParaRPr lang="it-IT" dirty="0"/>
          </a:p>
        </p:txBody>
      </p:sp>
    </p:spTree>
    <p:extLst>
      <p:ext uri="{BB962C8B-B14F-4D97-AF65-F5344CB8AC3E}">
        <p14:creationId xmlns:p14="http://schemas.microsoft.com/office/powerpoint/2010/main" val="18954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985E-0170-493D-A5BD-BF265F8B677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64D6496-4731-4B19-AB2B-528774F493C1}"/>
              </a:ext>
            </a:extLst>
          </p:cNvPr>
          <p:cNvSpPr>
            <a:spLocks noGrp="1"/>
          </p:cNvSpPr>
          <p:nvPr>
            <p:ph idx="1"/>
          </p:nvPr>
        </p:nvSpPr>
        <p:spPr/>
        <p:txBody>
          <a:bodyPr/>
          <a:lstStyle/>
          <a:p>
            <a:endParaRPr lang="it-IT"/>
          </a:p>
        </p:txBody>
      </p:sp>
      <p:pic>
        <p:nvPicPr>
          <p:cNvPr id="3074" name="Picture 2" descr="Diagram showing a domain event controlling data to a Buyer aggregate.">
            <a:extLst>
              <a:ext uri="{FF2B5EF4-FFF2-40B4-BE49-F238E27FC236}">
                <a16:creationId xmlns:a16="http://schemas.microsoft.com/office/drawing/2014/main" id="{45FB022D-BBDD-4158-A9DC-6D61ADCA0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04800"/>
            <a:ext cx="1183005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564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7594-9A9E-470F-9706-489C51E957A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4B903919-9E0A-4E5C-9D70-B523E1C33941}"/>
              </a:ext>
            </a:extLst>
          </p:cNvPr>
          <p:cNvSpPr>
            <a:spLocks noGrp="1"/>
          </p:cNvSpPr>
          <p:nvPr>
            <p:ph idx="1"/>
          </p:nvPr>
        </p:nvSpPr>
        <p:spPr/>
        <p:txBody>
          <a:bodyPr/>
          <a:lstStyle/>
          <a:p>
            <a:endParaRPr lang="it-IT"/>
          </a:p>
        </p:txBody>
      </p:sp>
      <p:pic>
        <p:nvPicPr>
          <p:cNvPr id="4098" name="Picture 2" descr="Diagram showing a domain event passing data to several event handlers.">
            <a:extLst>
              <a:ext uri="{FF2B5EF4-FFF2-40B4-BE49-F238E27FC236}">
                <a16:creationId xmlns:a16="http://schemas.microsoft.com/office/drawing/2014/main" id="{E2C6DD6F-CFF3-4EAA-BB97-BBBB44EB4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12192000" cy="68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8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79AC-85C7-4FE1-8937-F6407FFA9F1B}"/>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5126BE59-C025-4424-BD0E-4C646E5D5310}"/>
              </a:ext>
            </a:extLst>
          </p:cNvPr>
          <p:cNvSpPr>
            <a:spLocks noGrp="1"/>
          </p:cNvSpPr>
          <p:nvPr>
            <p:ph idx="1"/>
          </p:nvPr>
        </p:nvSpPr>
        <p:spPr/>
        <p:txBody>
          <a:bodyPr/>
          <a:lstStyle/>
          <a:p>
            <a:endParaRPr lang="it-IT"/>
          </a:p>
        </p:txBody>
      </p:sp>
      <p:pic>
        <p:nvPicPr>
          <p:cNvPr id="5122" name="Picture 2" descr="Diagram showing a domain event dispatcher sending events to the appropriate handlers.">
            <a:extLst>
              <a:ext uri="{FF2B5EF4-FFF2-40B4-BE49-F238E27FC236}">
                <a16:creationId xmlns:a16="http://schemas.microsoft.com/office/drawing/2014/main" id="{B9E7C53E-8740-454E-B036-975E9FD37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75"/>
            <a:ext cx="12192000" cy="631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4130AA2-6001-496A-8175-7818603B088D}"/>
              </a:ext>
            </a:extLst>
          </p:cNvPr>
          <p:cNvSpPr>
            <a:spLocks noGrp="1"/>
          </p:cNvSpPr>
          <p:nvPr>
            <p:ph idx="1"/>
          </p:nvPr>
        </p:nvSpPr>
        <p:spPr>
          <a:xfrm>
            <a:off x="4455123" y="636190"/>
            <a:ext cx="7041308" cy="5585619"/>
          </a:xfrm>
        </p:spPr>
        <p:txBody>
          <a:bodyPr anchor="ctr">
            <a:normAutofit/>
          </a:bodyPr>
          <a:lstStyle/>
          <a:p>
            <a:pPr marL="0" indent="0" algn="ctr">
              <a:buNone/>
            </a:pPr>
            <a:r>
              <a:rPr lang="it-IT" sz="3200" dirty="0"/>
              <a:t>In definitiva possiamo definire Domain </a:t>
            </a:r>
            <a:r>
              <a:rPr lang="it-IT" sz="3200" dirty="0" err="1"/>
              <a:t>Driven</a:t>
            </a:r>
            <a:r>
              <a:rPr lang="it-IT" sz="3200" dirty="0"/>
              <a:t> Design come un approccio alla realizzazione del software pragmatico, consistente e scalabile anche in presenza di complessità crescente del dominio applicativo.</a:t>
            </a:r>
          </a:p>
          <a:p>
            <a:pPr marL="0" indent="0" algn="ctr">
              <a:buNone/>
            </a:pPr>
            <a:endParaRPr lang="it-IT" sz="3200" dirty="0"/>
          </a:p>
        </p:txBody>
      </p:sp>
      <p:pic>
        <p:nvPicPr>
          <p:cNvPr id="2050" name="Picture 2" descr="Domain-Driven Design - Tackling Complexity in the... de Eric J. Evans -  Grand Format - Livre - Decitre">
            <a:extLst>
              <a:ext uri="{FF2B5EF4-FFF2-40B4-BE49-F238E27FC236}">
                <a16:creationId xmlns:a16="http://schemas.microsoft.com/office/drawing/2014/main" id="{292DCDE2-458F-476E-9772-24BF52B7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90" y="1047750"/>
            <a:ext cx="3409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979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2919-DD22-47D6-A2BE-58270F5FD4EE}"/>
              </a:ext>
            </a:extLst>
          </p:cNvPr>
          <p:cNvSpPr>
            <a:spLocks noGrp="1"/>
          </p:cNvSpPr>
          <p:nvPr>
            <p:ph type="title"/>
          </p:nvPr>
        </p:nvSpPr>
        <p:spPr/>
        <p:txBody>
          <a:bodyPr/>
          <a:lstStyle/>
          <a:p>
            <a:r>
              <a:rPr lang="it-IT" dirty="0" err="1"/>
              <a:t>Bounded</a:t>
            </a:r>
            <a:r>
              <a:rPr lang="it-IT" dirty="0"/>
              <a:t> </a:t>
            </a:r>
            <a:r>
              <a:rPr lang="it-IT" dirty="0" err="1"/>
              <a:t>Context</a:t>
            </a:r>
            <a:r>
              <a:rPr lang="it-IT" dirty="0"/>
              <a:t>: alcuni suggerimenti</a:t>
            </a:r>
          </a:p>
        </p:txBody>
      </p:sp>
      <p:sp>
        <p:nvSpPr>
          <p:cNvPr id="3" name="Content Placeholder 2">
            <a:extLst>
              <a:ext uri="{FF2B5EF4-FFF2-40B4-BE49-F238E27FC236}">
                <a16:creationId xmlns:a16="http://schemas.microsoft.com/office/drawing/2014/main" id="{D738B13D-EC96-43C8-B915-B62D01DDA2D0}"/>
              </a:ext>
            </a:extLst>
          </p:cNvPr>
          <p:cNvSpPr>
            <a:spLocks noGrp="1"/>
          </p:cNvSpPr>
          <p:nvPr>
            <p:ph idx="1"/>
          </p:nvPr>
        </p:nvSpPr>
        <p:spPr/>
        <p:txBody>
          <a:bodyPr/>
          <a:lstStyle/>
          <a:p>
            <a:r>
              <a:rPr lang="it-IT" dirty="0"/>
              <a:t>I </a:t>
            </a:r>
            <a:r>
              <a:rPr lang="it-IT" dirty="0" err="1"/>
              <a:t>bounded</a:t>
            </a:r>
            <a:r>
              <a:rPr lang="it-IT" dirty="0"/>
              <a:t> </a:t>
            </a:r>
            <a:r>
              <a:rPr lang="it-IT" dirty="0" err="1"/>
              <a:t>context</a:t>
            </a:r>
            <a:r>
              <a:rPr lang="it-IT" dirty="0"/>
              <a:t> devono essere prima pensati in base alla funzionalità che devono esporre e dopo ai dati (aiuta a strutturarli meglio)</a:t>
            </a:r>
          </a:p>
          <a:p>
            <a:endParaRPr lang="it-IT" dirty="0"/>
          </a:p>
          <a:p>
            <a:r>
              <a:rPr lang="it-IT" dirty="0"/>
              <a:t>Una buona idea è di partire da </a:t>
            </a:r>
            <a:r>
              <a:rPr lang="it-IT" dirty="0" err="1"/>
              <a:t>bounded</a:t>
            </a:r>
            <a:r>
              <a:rPr lang="it-IT" dirty="0"/>
              <a:t> </a:t>
            </a:r>
            <a:r>
              <a:rPr lang="it-IT" dirty="0" err="1"/>
              <a:t>context</a:t>
            </a:r>
            <a:r>
              <a:rPr lang="it-IT" dirty="0"/>
              <a:t> estesi, e poi suddividerli man mano. Questo aiuta anche il testing</a:t>
            </a:r>
          </a:p>
        </p:txBody>
      </p:sp>
    </p:spTree>
    <p:extLst>
      <p:ext uri="{BB962C8B-B14F-4D97-AF65-F5344CB8AC3E}">
        <p14:creationId xmlns:p14="http://schemas.microsoft.com/office/powerpoint/2010/main" val="4018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C3F8-8EAC-417F-A9F9-3508E6597AA8}"/>
              </a:ext>
            </a:extLst>
          </p:cNvPr>
          <p:cNvSpPr>
            <a:spLocks noGrp="1"/>
          </p:cNvSpPr>
          <p:nvPr>
            <p:ph type="title"/>
          </p:nvPr>
        </p:nvSpPr>
        <p:spPr/>
        <p:txBody>
          <a:bodyPr/>
          <a:lstStyle/>
          <a:p>
            <a:r>
              <a:rPr lang="it-IT" dirty="0" err="1"/>
              <a:t>Modeling</a:t>
            </a:r>
            <a:r>
              <a:rPr lang="it-IT" dirty="0"/>
              <a:t> con Business Concepts</a:t>
            </a:r>
          </a:p>
        </p:txBody>
      </p:sp>
      <p:sp>
        <p:nvSpPr>
          <p:cNvPr id="3" name="Content Placeholder 2">
            <a:extLst>
              <a:ext uri="{FF2B5EF4-FFF2-40B4-BE49-F238E27FC236}">
                <a16:creationId xmlns:a16="http://schemas.microsoft.com/office/drawing/2014/main" id="{574E7AB1-7DB4-4462-821E-DCB7C28DFBD2}"/>
              </a:ext>
            </a:extLst>
          </p:cNvPr>
          <p:cNvSpPr>
            <a:spLocks noGrp="1"/>
          </p:cNvSpPr>
          <p:nvPr>
            <p:ph idx="1"/>
          </p:nvPr>
        </p:nvSpPr>
        <p:spPr/>
        <p:txBody>
          <a:bodyPr/>
          <a:lstStyle/>
          <a:p>
            <a:pPr marL="342900" indent="-342900">
              <a:buFont typeface="Arial" panose="020B0604020202020204" pitchFamily="34" charset="0"/>
              <a:buChar char="•"/>
            </a:pPr>
            <a:r>
              <a:rPr lang="it-IT" dirty="0"/>
              <a:t>Può essere conveniente non solo seguire i </a:t>
            </a:r>
            <a:r>
              <a:rPr lang="it-IT" dirty="0" err="1"/>
              <a:t>Bounded</a:t>
            </a:r>
            <a:r>
              <a:rPr lang="it-IT" dirty="0"/>
              <a:t> </a:t>
            </a:r>
            <a:r>
              <a:rPr lang="it-IT" dirty="0" err="1"/>
              <a:t>Context</a:t>
            </a:r>
            <a:r>
              <a:rPr lang="it-IT" dirty="0"/>
              <a:t> ma anche i </a:t>
            </a:r>
            <a:r>
              <a:rPr lang="it-IT" i="1" dirty="0"/>
              <a:t>Business Concepts</a:t>
            </a:r>
            <a:r>
              <a:rPr lang="it-IT" dirty="0"/>
              <a:t>. Si tratta dei requisiti che modificano il comportamento di come il sistema «si comporta»</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t>In tal caso ha senso prenderli in considerazione per modellare la comunicazione tra i servizi che possono cambiare ed evolvere in maniera indipendente</a:t>
            </a:r>
          </a:p>
          <a:p>
            <a:endParaRPr lang="it-IT" dirty="0"/>
          </a:p>
        </p:txBody>
      </p:sp>
    </p:spTree>
    <p:extLst>
      <p:ext uri="{BB962C8B-B14F-4D97-AF65-F5344CB8AC3E}">
        <p14:creationId xmlns:p14="http://schemas.microsoft.com/office/powerpoint/2010/main" val="291151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A8D4-06AE-A14B-BDF7-125A44C213C2}"/>
              </a:ext>
            </a:extLst>
          </p:cNvPr>
          <p:cNvSpPr>
            <a:spLocks noGrp="1"/>
          </p:cNvSpPr>
          <p:nvPr>
            <p:ph type="title"/>
          </p:nvPr>
        </p:nvSpPr>
        <p:spPr/>
        <p:txBody>
          <a:bodyPr/>
          <a:lstStyle/>
          <a:p>
            <a:r>
              <a:rPr lang="it-IT" dirty="0"/>
              <a:t>Scomposizione per Business </a:t>
            </a:r>
            <a:r>
              <a:rPr lang="it-IT" dirty="0" err="1"/>
              <a:t>Capabilities</a:t>
            </a:r>
            <a:endParaRPr lang="it-IT" dirty="0"/>
          </a:p>
        </p:txBody>
      </p:sp>
      <p:pic>
        <p:nvPicPr>
          <p:cNvPr id="4" name="Picture 3">
            <a:extLst>
              <a:ext uri="{FF2B5EF4-FFF2-40B4-BE49-F238E27FC236}">
                <a16:creationId xmlns:a16="http://schemas.microsoft.com/office/drawing/2014/main" id="{C492A44F-CFB8-0F43-9F9C-886453CC396B}"/>
              </a:ext>
            </a:extLst>
          </p:cNvPr>
          <p:cNvPicPr>
            <a:picLocks noChangeAspect="1"/>
          </p:cNvPicPr>
          <p:nvPr/>
        </p:nvPicPr>
        <p:blipFill>
          <a:blip r:embed="rId2"/>
          <a:stretch>
            <a:fillRect/>
          </a:stretch>
        </p:blipFill>
        <p:spPr>
          <a:xfrm>
            <a:off x="2781300" y="2045494"/>
            <a:ext cx="6629400" cy="3911600"/>
          </a:xfrm>
          <a:prstGeom prst="rect">
            <a:avLst/>
          </a:prstGeom>
        </p:spPr>
      </p:pic>
    </p:spTree>
    <p:extLst>
      <p:ext uri="{BB962C8B-B14F-4D97-AF65-F5344CB8AC3E}">
        <p14:creationId xmlns:p14="http://schemas.microsoft.com/office/powerpoint/2010/main" val="2393193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0FEA-7AC5-8A42-A688-DCB3E7AF0C6F}"/>
              </a:ext>
            </a:extLst>
          </p:cNvPr>
          <p:cNvSpPr>
            <a:spLocks noGrp="1"/>
          </p:cNvSpPr>
          <p:nvPr>
            <p:ph type="title"/>
          </p:nvPr>
        </p:nvSpPr>
        <p:spPr/>
        <p:txBody>
          <a:bodyPr/>
          <a:lstStyle/>
          <a:p>
            <a:r>
              <a:rPr lang="it-IT" dirty="0"/>
              <a:t>Scomposizione per </a:t>
            </a:r>
            <a:br>
              <a:rPr lang="it-IT" dirty="0"/>
            </a:br>
            <a:r>
              <a:rPr lang="it-IT" dirty="0"/>
              <a:t>sottodomini </a:t>
            </a:r>
          </a:p>
        </p:txBody>
      </p:sp>
      <p:pic>
        <p:nvPicPr>
          <p:cNvPr id="4" name="Picture 3">
            <a:extLst>
              <a:ext uri="{FF2B5EF4-FFF2-40B4-BE49-F238E27FC236}">
                <a16:creationId xmlns:a16="http://schemas.microsoft.com/office/drawing/2014/main" id="{57922B53-4BE6-FF45-B2D6-9207273B7733}"/>
              </a:ext>
            </a:extLst>
          </p:cNvPr>
          <p:cNvPicPr>
            <a:picLocks noChangeAspect="1"/>
          </p:cNvPicPr>
          <p:nvPr/>
        </p:nvPicPr>
        <p:blipFill>
          <a:blip r:embed="rId2"/>
          <a:stretch>
            <a:fillRect/>
          </a:stretch>
        </p:blipFill>
        <p:spPr>
          <a:xfrm>
            <a:off x="6837362" y="365125"/>
            <a:ext cx="4775200" cy="5829300"/>
          </a:xfrm>
          <a:prstGeom prst="rect">
            <a:avLst/>
          </a:prstGeom>
        </p:spPr>
      </p:pic>
    </p:spTree>
    <p:extLst>
      <p:ext uri="{BB962C8B-B14F-4D97-AF65-F5344CB8AC3E}">
        <p14:creationId xmlns:p14="http://schemas.microsoft.com/office/powerpoint/2010/main" val="3873479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8B41-2D33-4D02-BF55-EA95E1F7EF23}"/>
              </a:ext>
            </a:extLst>
          </p:cNvPr>
          <p:cNvSpPr>
            <a:spLocks noGrp="1"/>
          </p:cNvSpPr>
          <p:nvPr>
            <p:ph type="title"/>
          </p:nvPr>
        </p:nvSpPr>
        <p:spPr/>
        <p:txBody>
          <a:bodyPr/>
          <a:lstStyle/>
          <a:p>
            <a:r>
              <a:rPr lang="it-IT" dirty="0" err="1"/>
              <a:t>Clean</a:t>
            </a:r>
            <a:r>
              <a:rPr lang="it-IT" dirty="0"/>
              <a:t> </a:t>
            </a:r>
            <a:r>
              <a:rPr lang="it-IT" dirty="0" err="1"/>
              <a:t>architecture</a:t>
            </a:r>
            <a:r>
              <a:rPr lang="it-IT" dirty="0"/>
              <a:t> (</a:t>
            </a:r>
            <a:r>
              <a:rPr lang="it-IT" dirty="0" err="1"/>
              <a:t>Onion</a:t>
            </a:r>
            <a:r>
              <a:rPr lang="it-IT" dirty="0"/>
              <a:t>)</a:t>
            </a:r>
          </a:p>
        </p:txBody>
      </p:sp>
      <p:pic>
        <p:nvPicPr>
          <p:cNvPr id="7170" name="Picture 2">
            <a:extLst>
              <a:ext uri="{FF2B5EF4-FFF2-40B4-BE49-F238E27FC236}">
                <a16:creationId xmlns:a16="http://schemas.microsoft.com/office/drawing/2014/main" id="{0ABED41C-E480-48B2-AD12-C916AD9B8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62" y="2139156"/>
            <a:ext cx="372427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05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9D28-7DF6-463C-94F3-39D322859026}"/>
              </a:ext>
            </a:extLst>
          </p:cNvPr>
          <p:cNvSpPr>
            <a:spLocks noGrp="1"/>
          </p:cNvSpPr>
          <p:nvPr>
            <p:ph type="title"/>
          </p:nvPr>
        </p:nvSpPr>
        <p:spPr/>
        <p:txBody>
          <a:bodyPr/>
          <a:lstStyle/>
          <a:p>
            <a:r>
              <a:rPr lang="it-IT" dirty="0" err="1"/>
              <a:t>Clean</a:t>
            </a:r>
            <a:r>
              <a:rPr lang="it-IT" dirty="0"/>
              <a:t> </a:t>
            </a:r>
            <a:r>
              <a:rPr lang="it-IT" dirty="0" err="1"/>
              <a:t>architecture</a:t>
            </a:r>
            <a:r>
              <a:rPr lang="it-IT" dirty="0"/>
              <a:t> (</a:t>
            </a:r>
            <a:r>
              <a:rPr lang="it-IT" dirty="0" err="1"/>
              <a:t>Onion</a:t>
            </a:r>
            <a:r>
              <a:rPr lang="it-IT" dirty="0"/>
              <a:t>)</a:t>
            </a:r>
          </a:p>
        </p:txBody>
      </p:sp>
      <p:pic>
        <p:nvPicPr>
          <p:cNvPr id="5" name="Picture 4">
            <a:extLst>
              <a:ext uri="{FF2B5EF4-FFF2-40B4-BE49-F238E27FC236}">
                <a16:creationId xmlns:a16="http://schemas.microsoft.com/office/drawing/2014/main" id="{63CED941-CB88-41EF-86C6-DAE6BC1F7BAC}"/>
              </a:ext>
            </a:extLst>
          </p:cNvPr>
          <p:cNvPicPr>
            <a:picLocks noChangeAspect="1"/>
          </p:cNvPicPr>
          <p:nvPr/>
        </p:nvPicPr>
        <p:blipFill>
          <a:blip r:embed="rId2"/>
          <a:stretch>
            <a:fillRect/>
          </a:stretch>
        </p:blipFill>
        <p:spPr>
          <a:xfrm>
            <a:off x="3876323" y="1825626"/>
            <a:ext cx="4439354" cy="4351337"/>
          </a:xfrm>
          <a:prstGeom prst="rect">
            <a:avLst/>
          </a:prstGeom>
        </p:spPr>
      </p:pic>
    </p:spTree>
    <p:extLst>
      <p:ext uri="{BB962C8B-B14F-4D97-AF65-F5344CB8AC3E}">
        <p14:creationId xmlns:p14="http://schemas.microsoft.com/office/powerpoint/2010/main" val="1264459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4835-AD26-4BAD-892C-FE32D089E6C0}"/>
              </a:ext>
            </a:extLst>
          </p:cNvPr>
          <p:cNvSpPr>
            <a:spLocks noGrp="1"/>
          </p:cNvSpPr>
          <p:nvPr>
            <p:ph type="title"/>
          </p:nvPr>
        </p:nvSpPr>
        <p:spPr/>
        <p:txBody>
          <a:bodyPr/>
          <a:lstStyle/>
          <a:p>
            <a:r>
              <a:rPr lang="it-IT" dirty="0"/>
              <a:t>Isolamento</a:t>
            </a:r>
          </a:p>
        </p:txBody>
      </p:sp>
      <p:pic>
        <p:nvPicPr>
          <p:cNvPr id="5" name="Picture 4">
            <a:extLst>
              <a:ext uri="{FF2B5EF4-FFF2-40B4-BE49-F238E27FC236}">
                <a16:creationId xmlns:a16="http://schemas.microsoft.com/office/drawing/2014/main" id="{AEFFB282-45C0-4881-B152-B15DE3FD83A1}"/>
              </a:ext>
            </a:extLst>
          </p:cNvPr>
          <p:cNvPicPr>
            <a:picLocks noChangeAspect="1"/>
          </p:cNvPicPr>
          <p:nvPr/>
        </p:nvPicPr>
        <p:blipFill>
          <a:blip r:embed="rId2"/>
          <a:stretch>
            <a:fillRect/>
          </a:stretch>
        </p:blipFill>
        <p:spPr>
          <a:xfrm>
            <a:off x="2755188" y="2048203"/>
            <a:ext cx="6681624" cy="3906181"/>
          </a:xfrm>
          <a:prstGeom prst="rect">
            <a:avLst/>
          </a:prstGeom>
        </p:spPr>
      </p:pic>
    </p:spTree>
    <p:extLst>
      <p:ext uri="{BB962C8B-B14F-4D97-AF65-F5344CB8AC3E}">
        <p14:creationId xmlns:p14="http://schemas.microsoft.com/office/powerpoint/2010/main" val="273633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B164-9547-4A47-86C3-6163370DF6B6}"/>
              </a:ext>
            </a:extLst>
          </p:cNvPr>
          <p:cNvSpPr>
            <a:spLocks noGrp="1"/>
          </p:cNvSpPr>
          <p:nvPr>
            <p:ph type="title"/>
          </p:nvPr>
        </p:nvSpPr>
        <p:spPr/>
        <p:txBody>
          <a:bodyPr/>
          <a:lstStyle/>
          <a:p>
            <a:r>
              <a:rPr lang="it-IT" dirty="0"/>
              <a:t>Componenti principali</a:t>
            </a:r>
          </a:p>
        </p:txBody>
      </p:sp>
      <p:pic>
        <p:nvPicPr>
          <p:cNvPr id="5" name="Picture 4">
            <a:extLst>
              <a:ext uri="{FF2B5EF4-FFF2-40B4-BE49-F238E27FC236}">
                <a16:creationId xmlns:a16="http://schemas.microsoft.com/office/drawing/2014/main" id="{E998C0A5-37AB-45C2-ABFA-CF876EF1033F}"/>
              </a:ext>
            </a:extLst>
          </p:cNvPr>
          <p:cNvPicPr>
            <a:picLocks noChangeAspect="1"/>
          </p:cNvPicPr>
          <p:nvPr/>
        </p:nvPicPr>
        <p:blipFill>
          <a:blip r:embed="rId2"/>
          <a:stretch>
            <a:fillRect/>
          </a:stretch>
        </p:blipFill>
        <p:spPr>
          <a:xfrm>
            <a:off x="3112174" y="2404675"/>
            <a:ext cx="5967651" cy="3298542"/>
          </a:xfrm>
          <a:prstGeom prst="rect">
            <a:avLst/>
          </a:prstGeom>
        </p:spPr>
      </p:pic>
    </p:spTree>
    <p:extLst>
      <p:ext uri="{BB962C8B-B14F-4D97-AF65-F5344CB8AC3E}">
        <p14:creationId xmlns:p14="http://schemas.microsoft.com/office/powerpoint/2010/main" val="239627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8C12-94B6-44C3-9C5E-A9385B3C5E57}"/>
              </a:ext>
            </a:extLst>
          </p:cNvPr>
          <p:cNvSpPr>
            <a:spLocks noGrp="1"/>
          </p:cNvSpPr>
          <p:nvPr>
            <p:ph type="title"/>
          </p:nvPr>
        </p:nvSpPr>
        <p:spPr/>
        <p:txBody>
          <a:bodyPr/>
          <a:lstStyle/>
          <a:p>
            <a:r>
              <a:rPr lang="it-IT" dirty="0"/>
              <a:t>Perché dovremmo usare DDD?</a:t>
            </a:r>
          </a:p>
        </p:txBody>
      </p:sp>
      <p:pic>
        <p:nvPicPr>
          <p:cNvPr id="5" name="Picture 4">
            <a:extLst>
              <a:ext uri="{FF2B5EF4-FFF2-40B4-BE49-F238E27FC236}">
                <a16:creationId xmlns:a16="http://schemas.microsoft.com/office/drawing/2014/main" id="{A0D13C70-98F8-4B71-9884-13B223C5F54C}"/>
              </a:ext>
            </a:extLst>
          </p:cNvPr>
          <p:cNvPicPr>
            <a:picLocks noChangeAspect="1"/>
          </p:cNvPicPr>
          <p:nvPr/>
        </p:nvPicPr>
        <p:blipFill>
          <a:blip r:embed="rId2"/>
          <a:stretch>
            <a:fillRect/>
          </a:stretch>
        </p:blipFill>
        <p:spPr>
          <a:xfrm>
            <a:off x="2780344" y="2180261"/>
            <a:ext cx="6631311" cy="3642066"/>
          </a:xfrm>
          <a:prstGeom prst="rect">
            <a:avLst/>
          </a:prstGeom>
        </p:spPr>
      </p:pic>
    </p:spTree>
    <p:extLst>
      <p:ext uri="{BB962C8B-B14F-4D97-AF65-F5344CB8AC3E}">
        <p14:creationId xmlns:p14="http://schemas.microsoft.com/office/powerpoint/2010/main" val="17232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9AD3-E707-4073-84C5-E4D082647591}"/>
              </a:ext>
            </a:extLst>
          </p:cNvPr>
          <p:cNvSpPr>
            <a:spLocks noGrp="1"/>
          </p:cNvSpPr>
          <p:nvPr>
            <p:ph type="title"/>
          </p:nvPr>
        </p:nvSpPr>
        <p:spPr/>
        <p:txBody>
          <a:bodyPr/>
          <a:lstStyle/>
          <a:p>
            <a:r>
              <a:rPr lang="it-IT" dirty="0"/>
              <a:t>Non solo codice</a:t>
            </a:r>
          </a:p>
        </p:txBody>
      </p:sp>
      <p:pic>
        <p:nvPicPr>
          <p:cNvPr id="5" name="Picture 4">
            <a:extLst>
              <a:ext uri="{FF2B5EF4-FFF2-40B4-BE49-F238E27FC236}">
                <a16:creationId xmlns:a16="http://schemas.microsoft.com/office/drawing/2014/main" id="{27FDA648-2E80-4819-8D25-48E4C7C13C2C}"/>
              </a:ext>
            </a:extLst>
          </p:cNvPr>
          <p:cNvPicPr>
            <a:picLocks noChangeAspect="1"/>
          </p:cNvPicPr>
          <p:nvPr/>
        </p:nvPicPr>
        <p:blipFill>
          <a:blip r:embed="rId2"/>
          <a:stretch>
            <a:fillRect/>
          </a:stretch>
        </p:blipFill>
        <p:spPr>
          <a:xfrm>
            <a:off x="1899768" y="3046314"/>
            <a:ext cx="8392463" cy="1909959"/>
          </a:xfrm>
          <a:prstGeom prst="rect">
            <a:avLst/>
          </a:prstGeom>
        </p:spPr>
      </p:pic>
    </p:spTree>
    <p:extLst>
      <p:ext uri="{BB962C8B-B14F-4D97-AF65-F5344CB8AC3E}">
        <p14:creationId xmlns:p14="http://schemas.microsoft.com/office/powerpoint/2010/main" val="347096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5DF5-8927-4097-9957-B70588AECE4D}"/>
              </a:ext>
            </a:extLst>
          </p:cNvPr>
          <p:cNvSpPr>
            <a:spLocks noGrp="1"/>
          </p:cNvSpPr>
          <p:nvPr>
            <p:ph type="title"/>
          </p:nvPr>
        </p:nvSpPr>
        <p:spPr/>
        <p:txBody>
          <a:bodyPr/>
          <a:lstStyle/>
          <a:p>
            <a:r>
              <a:rPr lang="it-IT" dirty="0"/>
              <a:t>Concetti base</a:t>
            </a:r>
          </a:p>
        </p:txBody>
      </p:sp>
      <p:pic>
        <p:nvPicPr>
          <p:cNvPr id="5" name="Picture 4">
            <a:extLst>
              <a:ext uri="{FF2B5EF4-FFF2-40B4-BE49-F238E27FC236}">
                <a16:creationId xmlns:a16="http://schemas.microsoft.com/office/drawing/2014/main" id="{944D8A93-5727-4D9F-9EFF-687863F82D2D}"/>
              </a:ext>
            </a:extLst>
          </p:cNvPr>
          <p:cNvPicPr>
            <a:picLocks noChangeAspect="1"/>
          </p:cNvPicPr>
          <p:nvPr/>
        </p:nvPicPr>
        <p:blipFill>
          <a:blip r:embed="rId2"/>
          <a:stretch>
            <a:fillRect/>
          </a:stretch>
        </p:blipFill>
        <p:spPr>
          <a:xfrm>
            <a:off x="2128562" y="2809447"/>
            <a:ext cx="7934876" cy="2383694"/>
          </a:xfrm>
          <a:prstGeom prst="rect">
            <a:avLst/>
          </a:prstGeom>
        </p:spPr>
      </p:pic>
    </p:spTree>
    <p:extLst>
      <p:ext uri="{BB962C8B-B14F-4D97-AF65-F5344CB8AC3E}">
        <p14:creationId xmlns:p14="http://schemas.microsoft.com/office/powerpoint/2010/main" val="23978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F526-77A6-4709-BD38-FEFDD1EBEB5D}"/>
              </a:ext>
            </a:extLst>
          </p:cNvPr>
          <p:cNvSpPr>
            <a:spLocks noGrp="1"/>
          </p:cNvSpPr>
          <p:nvPr>
            <p:ph type="title"/>
          </p:nvPr>
        </p:nvSpPr>
        <p:spPr/>
        <p:txBody>
          <a:bodyPr/>
          <a:lstStyle/>
          <a:p>
            <a:r>
              <a:rPr lang="it-IT" dirty="0"/>
              <a:t>Componenti principali</a:t>
            </a:r>
          </a:p>
        </p:txBody>
      </p:sp>
      <p:sp>
        <p:nvSpPr>
          <p:cNvPr id="3" name="Content Placeholder 2">
            <a:extLst>
              <a:ext uri="{FF2B5EF4-FFF2-40B4-BE49-F238E27FC236}">
                <a16:creationId xmlns:a16="http://schemas.microsoft.com/office/drawing/2014/main" id="{4F00273B-331A-4DFB-8D40-CD5C1AEA8B57}"/>
              </a:ext>
            </a:extLst>
          </p:cNvPr>
          <p:cNvSpPr>
            <a:spLocks noGrp="1"/>
          </p:cNvSpPr>
          <p:nvPr>
            <p:ph idx="1"/>
          </p:nvPr>
        </p:nvSpPr>
        <p:spPr/>
        <p:txBody>
          <a:bodyPr/>
          <a:lstStyle/>
          <a:p>
            <a:pPr marL="0" indent="0">
              <a:buNone/>
            </a:pPr>
            <a:r>
              <a:rPr lang="it-IT" dirty="0" err="1"/>
              <a:t>Ubiquitous</a:t>
            </a:r>
            <a:r>
              <a:rPr lang="it-IT" dirty="0"/>
              <a:t> </a:t>
            </a:r>
            <a:r>
              <a:rPr lang="it-IT" dirty="0" err="1"/>
              <a:t>language</a:t>
            </a:r>
            <a:endParaRPr lang="it-IT" dirty="0"/>
          </a:p>
        </p:txBody>
      </p:sp>
      <p:pic>
        <p:nvPicPr>
          <p:cNvPr id="3074" name="Picture 2" descr="Distilling Business Domains from a Ubiquitous Language | by Kamil Nicieja |  Medium">
            <a:extLst>
              <a:ext uri="{FF2B5EF4-FFF2-40B4-BE49-F238E27FC236}">
                <a16:creationId xmlns:a16="http://schemas.microsoft.com/office/drawing/2014/main" id="{D689F974-31DD-4329-B8A7-51A375906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982" y="2320131"/>
            <a:ext cx="3648075" cy="3362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biquitous Language &amp; the Joy of Naming">
            <a:extLst>
              <a:ext uri="{FF2B5EF4-FFF2-40B4-BE49-F238E27FC236}">
                <a16:creationId xmlns:a16="http://schemas.microsoft.com/office/drawing/2014/main" id="{3848DDD7-2C5A-41E5-8770-F0A839550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182" y="2562281"/>
            <a:ext cx="3547662" cy="287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3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D960-CE81-4C2F-A6D4-51D741FCE945}"/>
              </a:ext>
            </a:extLst>
          </p:cNvPr>
          <p:cNvSpPr>
            <a:spLocks noGrp="1"/>
          </p:cNvSpPr>
          <p:nvPr>
            <p:ph type="title"/>
          </p:nvPr>
        </p:nvSpPr>
        <p:spPr/>
        <p:txBody>
          <a:bodyPr/>
          <a:lstStyle/>
          <a:p>
            <a:r>
              <a:rPr lang="it-IT" dirty="0" err="1"/>
              <a:t>Ubiquitous</a:t>
            </a:r>
            <a:r>
              <a:rPr lang="it-IT" dirty="0"/>
              <a:t> </a:t>
            </a:r>
            <a:r>
              <a:rPr lang="it-IT" dirty="0" err="1"/>
              <a:t>language</a:t>
            </a:r>
            <a:endParaRPr lang="it-IT" dirty="0"/>
          </a:p>
        </p:txBody>
      </p:sp>
      <p:sp>
        <p:nvSpPr>
          <p:cNvPr id="3" name="Content Placeholder 2">
            <a:extLst>
              <a:ext uri="{FF2B5EF4-FFF2-40B4-BE49-F238E27FC236}">
                <a16:creationId xmlns:a16="http://schemas.microsoft.com/office/drawing/2014/main" id="{EB6CFF0F-E151-4373-89FB-20205EF062DC}"/>
              </a:ext>
            </a:extLst>
          </p:cNvPr>
          <p:cNvSpPr>
            <a:spLocks noGrp="1"/>
          </p:cNvSpPr>
          <p:nvPr>
            <p:ph idx="1"/>
          </p:nvPr>
        </p:nvSpPr>
        <p:spPr/>
        <p:txBody>
          <a:bodyPr/>
          <a:lstStyle/>
          <a:p>
            <a:r>
              <a:rPr lang="it-IT" dirty="0"/>
              <a:t>Vocabolario di termini domain-</a:t>
            </a:r>
            <a:r>
              <a:rPr lang="it-IT" dirty="0" err="1"/>
              <a:t>specific</a:t>
            </a:r>
            <a:endParaRPr lang="it-IT" dirty="0"/>
          </a:p>
          <a:p>
            <a:r>
              <a:rPr lang="it-IT" dirty="0"/>
              <a:t>Condivisi da tutte le parti nel progetto</a:t>
            </a:r>
          </a:p>
          <a:p>
            <a:r>
              <a:rPr lang="it-IT" dirty="0"/>
              <a:t>Il goal primario è di evitare misunderstanding</a:t>
            </a:r>
          </a:p>
          <a:p>
            <a:r>
              <a:rPr lang="it-IT" dirty="0"/>
              <a:t>Usato in tutte le forme di comunicazione (scritte, parlate)</a:t>
            </a:r>
          </a:p>
          <a:p>
            <a:r>
              <a:rPr lang="it-IT" dirty="0"/>
              <a:t>Linguaggio universale del business</a:t>
            </a:r>
          </a:p>
        </p:txBody>
      </p:sp>
    </p:spTree>
    <p:extLst>
      <p:ext uri="{BB962C8B-B14F-4D97-AF65-F5344CB8AC3E}">
        <p14:creationId xmlns:p14="http://schemas.microsoft.com/office/powerpoint/2010/main" val="3189110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1138</Words>
  <Application>Microsoft Office PowerPoint</Application>
  <PresentationFormat>Widescreen</PresentationFormat>
  <Paragraphs>86</Paragraphs>
  <Slides>36</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Raleway</vt:lpstr>
      <vt:lpstr>Office Theme</vt:lpstr>
      <vt:lpstr>Domain Driven Design</vt:lpstr>
      <vt:lpstr>Cos’è Domain Driven Design?</vt:lpstr>
      <vt:lpstr>PowerPoint Presentation</vt:lpstr>
      <vt:lpstr>Componenti principali</vt:lpstr>
      <vt:lpstr>Perché dovremmo usare DDD?</vt:lpstr>
      <vt:lpstr>Non solo codice</vt:lpstr>
      <vt:lpstr>Concetti base</vt:lpstr>
      <vt:lpstr>Componenti principali</vt:lpstr>
      <vt:lpstr>Ubiquitous language</vt:lpstr>
      <vt:lpstr>Ubiquitous language</vt:lpstr>
      <vt:lpstr>Ubiquitous language</vt:lpstr>
      <vt:lpstr>Ubiquitous language</vt:lpstr>
      <vt:lpstr>Bounded Context</vt:lpstr>
      <vt:lpstr>Bounded Context</vt:lpstr>
      <vt:lpstr>Bounded Context</vt:lpstr>
      <vt:lpstr>Bounded Context - Entity</vt:lpstr>
      <vt:lpstr>Bounded Context - Entity</vt:lpstr>
      <vt:lpstr>Bounded Context – Value Object</vt:lpstr>
      <vt:lpstr>Entity e Value Object (equality)</vt:lpstr>
      <vt:lpstr>Entity e Value Object</vt:lpstr>
      <vt:lpstr>Entity e Value Object</vt:lpstr>
      <vt:lpstr>Entity vs Value Object</vt:lpstr>
      <vt:lpstr>Bounded Context - Aggregate</vt:lpstr>
      <vt:lpstr>PowerPoint Presentation</vt:lpstr>
      <vt:lpstr>PowerPoint Presentation</vt:lpstr>
      <vt:lpstr>Bounded Context – Domain Event</vt:lpstr>
      <vt:lpstr>PowerPoint Presentation</vt:lpstr>
      <vt:lpstr>PowerPoint Presentation</vt:lpstr>
      <vt:lpstr>PowerPoint Presentation</vt:lpstr>
      <vt:lpstr>Bounded Context: alcuni suggerimenti</vt:lpstr>
      <vt:lpstr>Modeling con Business Concepts</vt:lpstr>
      <vt:lpstr>Scomposizione per Business Capabilities</vt:lpstr>
      <vt:lpstr>Scomposizione per  sottodomini </vt:lpstr>
      <vt:lpstr>Clean architecture (Onion)</vt:lpstr>
      <vt:lpstr>Clean architecture (Onion)</vt:lpstr>
      <vt:lpstr>Isolamento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 and Design</dc:title>
  <dc:creator>Antonio Liccardi</dc:creator>
  <cp:lastModifiedBy>Antonio Liccardi</cp:lastModifiedBy>
  <cp:revision>1</cp:revision>
  <dcterms:created xsi:type="dcterms:W3CDTF">2021-07-16T20:41:34Z</dcterms:created>
  <dcterms:modified xsi:type="dcterms:W3CDTF">2022-07-18T20:18:40Z</dcterms:modified>
</cp:coreProperties>
</file>